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68" r:id="rId4"/>
    <p:sldMasterId id="214748366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Lst>
  <p:sldSz cy="5143500" cx="9144000"/>
  <p:notesSz cx="6858000" cy="9144000"/>
  <p:embeddedFontLst>
    <p:embeddedFont>
      <p:font typeface="Roboto Slab"/>
      <p:regular r:id="rId27"/>
      <p:bold r:id="rId28"/>
    </p:embeddedFont>
    <p:embeddedFont>
      <p:font typeface="Proxima Nova"/>
      <p:regular r:id="rId29"/>
      <p:bold r:id="rId30"/>
      <p:italic r:id="rId31"/>
      <p:boldItalic r:id="rId32"/>
    </p:embeddedFont>
    <p:embeddedFont>
      <p:font typeface="Montserrat"/>
      <p:regular r:id="rId33"/>
      <p:bold r:id="rId34"/>
      <p:italic r:id="rId35"/>
      <p:boldItalic r:id="rId36"/>
    </p:embeddedFont>
    <p:embeddedFont>
      <p:font typeface="Quicksand"/>
      <p:regular r:id="rId37"/>
      <p:bold r:id="rId38"/>
    </p:embeddedFont>
    <p:embeddedFont>
      <p:font typeface="Open Sans"/>
      <p:regular r:id="rId39"/>
      <p:bold r:id="rId40"/>
      <p:italic r:id="rId41"/>
      <p:boldItalic r:id="rId4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OpenSans-bold.fntdata"/><Relationship Id="rId20" Type="http://schemas.openxmlformats.org/officeDocument/2006/relationships/slide" Target="slides/slide14.xml"/><Relationship Id="rId42" Type="http://schemas.openxmlformats.org/officeDocument/2006/relationships/font" Target="fonts/OpenSans-boldItalic.fntdata"/><Relationship Id="rId41" Type="http://schemas.openxmlformats.org/officeDocument/2006/relationships/font" Target="fonts/OpenSans-italic.fntdata"/><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font" Target="fonts/RobotoSlab-bold.fntdata"/><Relationship Id="rId27" Type="http://schemas.openxmlformats.org/officeDocument/2006/relationships/font" Target="fonts/RobotoSlab-regular.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font" Target="fonts/ProximaNova-regular.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ProximaNova-italic.fntdata"/><Relationship Id="rId30" Type="http://schemas.openxmlformats.org/officeDocument/2006/relationships/font" Target="fonts/ProximaNova-bold.fntdata"/><Relationship Id="rId11" Type="http://schemas.openxmlformats.org/officeDocument/2006/relationships/slide" Target="slides/slide5.xml"/><Relationship Id="rId33" Type="http://schemas.openxmlformats.org/officeDocument/2006/relationships/font" Target="fonts/Montserrat-regular.fntdata"/><Relationship Id="rId10" Type="http://schemas.openxmlformats.org/officeDocument/2006/relationships/slide" Target="slides/slide4.xml"/><Relationship Id="rId32" Type="http://schemas.openxmlformats.org/officeDocument/2006/relationships/font" Target="fonts/ProximaNova-boldItalic.fntdata"/><Relationship Id="rId13" Type="http://schemas.openxmlformats.org/officeDocument/2006/relationships/slide" Target="slides/slide7.xml"/><Relationship Id="rId35" Type="http://schemas.openxmlformats.org/officeDocument/2006/relationships/font" Target="fonts/Montserrat-italic.fntdata"/><Relationship Id="rId12" Type="http://schemas.openxmlformats.org/officeDocument/2006/relationships/slide" Target="slides/slide6.xml"/><Relationship Id="rId34" Type="http://schemas.openxmlformats.org/officeDocument/2006/relationships/font" Target="fonts/Montserrat-bold.fntdata"/><Relationship Id="rId15" Type="http://schemas.openxmlformats.org/officeDocument/2006/relationships/slide" Target="slides/slide9.xml"/><Relationship Id="rId37" Type="http://schemas.openxmlformats.org/officeDocument/2006/relationships/font" Target="fonts/Quicksand-regular.fntdata"/><Relationship Id="rId14" Type="http://schemas.openxmlformats.org/officeDocument/2006/relationships/slide" Target="slides/slide8.xml"/><Relationship Id="rId36" Type="http://schemas.openxmlformats.org/officeDocument/2006/relationships/font" Target="fonts/Montserrat-boldItalic.fntdata"/><Relationship Id="rId17" Type="http://schemas.openxmlformats.org/officeDocument/2006/relationships/slide" Target="slides/slide11.xml"/><Relationship Id="rId39" Type="http://schemas.openxmlformats.org/officeDocument/2006/relationships/font" Target="fonts/OpenSans-regular.fntdata"/><Relationship Id="rId16" Type="http://schemas.openxmlformats.org/officeDocument/2006/relationships/slide" Target="slides/slide10.xml"/><Relationship Id="rId38" Type="http://schemas.openxmlformats.org/officeDocument/2006/relationships/font" Target="fonts/Quicksand-bold.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 name="Shape 103"/>
        <p:cNvGrpSpPr/>
        <p:nvPr/>
      </p:nvGrpSpPr>
      <p:grpSpPr>
        <a:xfrm>
          <a:off x="0" y="0"/>
          <a:ext cx="0" cy="0"/>
          <a:chOff x="0" y="0"/>
          <a:chExt cx="0" cy="0"/>
        </a:xfrm>
      </p:grpSpPr>
      <p:sp>
        <p:nvSpPr>
          <p:cNvPr id="104" name="Google Shape;104;g566cf034f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566cf034f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6" name="Shape 246"/>
        <p:cNvGrpSpPr/>
        <p:nvPr/>
      </p:nvGrpSpPr>
      <p:grpSpPr>
        <a:xfrm>
          <a:off x="0" y="0"/>
          <a:ext cx="0" cy="0"/>
          <a:chOff x="0" y="0"/>
          <a:chExt cx="0" cy="0"/>
        </a:xfrm>
      </p:grpSpPr>
      <p:sp>
        <p:nvSpPr>
          <p:cNvPr id="247" name="Google Shape;247;g566cf034f4_0_4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566cf034f4_0_4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5" name="Shape 255"/>
        <p:cNvGrpSpPr/>
        <p:nvPr/>
      </p:nvGrpSpPr>
      <p:grpSpPr>
        <a:xfrm>
          <a:off x="0" y="0"/>
          <a:ext cx="0" cy="0"/>
          <a:chOff x="0" y="0"/>
          <a:chExt cx="0" cy="0"/>
        </a:xfrm>
      </p:grpSpPr>
      <p:sp>
        <p:nvSpPr>
          <p:cNvPr id="256" name="Google Shape;256;g566cf034f4_0_4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566cf034f4_0_4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5" name="Shape 265"/>
        <p:cNvGrpSpPr/>
        <p:nvPr/>
      </p:nvGrpSpPr>
      <p:grpSpPr>
        <a:xfrm>
          <a:off x="0" y="0"/>
          <a:ext cx="0" cy="0"/>
          <a:chOff x="0" y="0"/>
          <a:chExt cx="0" cy="0"/>
        </a:xfrm>
      </p:grpSpPr>
      <p:sp>
        <p:nvSpPr>
          <p:cNvPr id="266" name="Google Shape;266;g566cf034f4_0_4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566cf034f4_0_4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5" name="Shape 275"/>
        <p:cNvGrpSpPr/>
        <p:nvPr/>
      </p:nvGrpSpPr>
      <p:grpSpPr>
        <a:xfrm>
          <a:off x="0" y="0"/>
          <a:ext cx="0" cy="0"/>
          <a:chOff x="0" y="0"/>
          <a:chExt cx="0" cy="0"/>
        </a:xfrm>
      </p:grpSpPr>
      <p:sp>
        <p:nvSpPr>
          <p:cNvPr id="276" name="Google Shape;276;g566cf034f4_0_4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566cf034f4_0_4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5" name="Shape 285"/>
        <p:cNvGrpSpPr/>
        <p:nvPr/>
      </p:nvGrpSpPr>
      <p:grpSpPr>
        <a:xfrm>
          <a:off x="0" y="0"/>
          <a:ext cx="0" cy="0"/>
          <a:chOff x="0" y="0"/>
          <a:chExt cx="0" cy="0"/>
        </a:xfrm>
      </p:grpSpPr>
      <p:sp>
        <p:nvSpPr>
          <p:cNvPr id="286" name="Google Shape;286;g566cf034f4_0_4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566cf034f4_0_4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6" name="Shape 296"/>
        <p:cNvGrpSpPr/>
        <p:nvPr/>
      </p:nvGrpSpPr>
      <p:grpSpPr>
        <a:xfrm>
          <a:off x="0" y="0"/>
          <a:ext cx="0" cy="0"/>
          <a:chOff x="0" y="0"/>
          <a:chExt cx="0" cy="0"/>
        </a:xfrm>
      </p:grpSpPr>
      <p:sp>
        <p:nvSpPr>
          <p:cNvPr id="297" name="Google Shape;297;g566cf034f4_0_5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566cf034f4_0_5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6" name="Shape 306"/>
        <p:cNvGrpSpPr/>
        <p:nvPr/>
      </p:nvGrpSpPr>
      <p:grpSpPr>
        <a:xfrm>
          <a:off x="0" y="0"/>
          <a:ext cx="0" cy="0"/>
          <a:chOff x="0" y="0"/>
          <a:chExt cx="0" cy="0"/>
        </a:xfrm>
      </p:grpSpPr>
      <p:sp>
        <p:nvSpPr>
          <p:cNvPr id="307" name="Google Shape;307;g566cf034f4_0_5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566cf034f4_0_5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6" name="Shape 316"/>
        <p:cNvGrpSpPr/>
        <p:nvPr/>
      </p:nvGrpSpPr>
      <p:grpSpPr>
        <a:xfrm>
          <a:off x="0" y="0"/>
          <a:ext cx="0" cy="0"/>
          <a:chOff x="0" y="0"/>
          <a:chExt cx="0" cy="0"/>
        </a:xfrm>
      </p:grpSpPr>
      <p:sp>
        <p:nvSpPr>
          <p:cNvPr id="317" name="Google Shape;317;g566cf034f4_0_5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566cf034f4_0_5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6" name="Shape 326"/>
        <p:cNvGrpSpPr/>
        <p:nvPr/>
      </p:nvGrpSpPr>
      <p:grpSpPr>
        <a:xfrm>
          <a:off x="0" y="0"/>
          <a:ext cx="0" cy="0"/>
          <a:chOff x="0" y="0"/>
          <a:chExt cx="0" cy="0"/>
        </a:xfrm>
      </p:grpSpPr>
      <p:sp>
        <p:nvSpPr>
          <p:cNvPr id="327" name="Google Shape;327;g566cf034f4_0_5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566cf034f4_0_5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6" name="Shape 336"/>
        <p:cNvGrpSpPr/>
        <p:nvPr/>
      </p:nvGrpSpPr>
      <p:grpSpPr>
        <a:xfrm>
          <a:off x="0" y="0"/>
          <a:ext cx="0" cy="0"/>
          <a:chOff x="0" y="0"/>
          <a:chExt cx="0" cy="0"/>
        </a:xfrm>
      </p:grpSpPr>
      <p:sp>
        <p:nvSpPr>
          <p:cNvPr id="337" name="Google Shape;337;g566cf034f4_0_5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566cf034f4_0_5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 name="Shape 110"/>
        <p:cNvGrpSpPr/>
        <p:nvPr/>
      </p:nvGrpSpPr>
      <p:grpSpPr>
        <a:xfrm>
          <a:off x="0" y="0"/>
          <a:ext cx="0" cy="0"/>
          <a:chOff x="0" y="0"/>
          <a:chExt cx="0" cy="0"/>
        </a:xfrm>
      </p:grpSpPr>
      <p:sp>
        <p:nvSpPr>
          <p:cNvPr id="111" name="Google Shape;111;g566cf034f4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566cf034f4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7" name="Shape 347"/>
        <p:cNvGrpSpPr/>
        <p:nvPr/>
      </p:nvGrpSpPr>
      <p:grpSpPr>
        <a:xfrm>
          <a:off x="0" y="0"/>
          <a:ext cx="0" cy="0"/>
          <a:chOff x="0" y="0"/>
          <a:chExt cx="0" cy="0"/>
        </a:xfrm>
      </p:grpSpPr>
      <p:sp>
        <p:nvSpPr>
          <p:cNvPr id="348" name="Google Shape;348;g566cf034f4_0_5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566cf034f4_0_5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 name="Shape 119"/>
        <p:cNvGrpSpPr/>
        <p:nvPr/>
      </p:nvGrpSpPr>
      <p:grpSpPr>
        <a:xfrm>
          <a:off x="0" y="0"/>
          <a:ext cx="0" cy="0"/>
          <a:chOff x="0" y="0"/>
          <a:chExt cx="0" cy="0"/>
        </a:xfrm>
      </p:grpSpPr>
      <p:sp>
        <p:nvSpPr>
          <p:cNvPr id="120" name="Google Shape;120;g566cf034f4_0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566cf034f4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4" name="Shape 164"/>
        <p:cNvGrpSpPr/>
        <p:nvPr/>
      </p:nvGrpSpPr>
      <p:grpSpPr>
        <a:xfrm>
          <a:off x="0" y="0"/>
          <a:ext cx="0" cy="0"/>
          <a:chOff x="0" y="0"/>
          <a:chExt cx="0" cy="0"/>
        </a:xfrm>
      </p:grpSpPr>
      <p:sp>
        <p:nvSpPr>
          <p:cNvPr id="165" name="Google Shape;165;g566cf034f4_0_2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566cf034f4_0_2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3" name="Shape 173"/>
        <p:cNvGrpSpPr/>
        <p:nvPr/>
      </p:nvGrpSpPr>
      <p:grpSpPr>
        <a:xfrm>
          <a:off x="0" y="0"/>
          <a:ext cx="0" cy="0"/>
          <a:chOff x="0" y="0"/>
          <a:chExt cx="0" cy="0"/>
        </a:xfrm>
      </p:grpSpPr>
      <p:sp>
        <p:nvSpPr>
          <p:cNvPr id="174" name="Google Shape;174;g566cf034f4_0_3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566cf034f4_0_3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2" name="Shape 182"/>
        <p:cNvGrpSpPr/>
        <p:nvPr/>
      </p:nvGrpSpPr>
      <p:grpSpPr>
        <a:xfrm>
          <a:off x="0" y="0"/>
          <a:ext cx="0" cy="0"/>
          <a:chOff x="0" y="0"/>
          <a:chExt cx="0" cy="0"/>
        </a:xfrm>
      </p:grpSpPr>
      <p:sp>
        <p:nvSpPr>
          <p:cNvPr id="183" name="Google Shape;183;g566cf034f4_0_3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566cf034f4_0_3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7" name="Shape 197"/>
        <p:cNvGrpSpPr/>
        <p:nvPr/>
      </p:nvGrpSpPr>
      <p:grpSpPr>
        <a:xfrm>
          <a:off x="0" y="0"/>
          <a:ext cx="0" cy="0"/>
          <a:chOff x="0" y="0"/>
          <a:chExt cx="0" cy="0"/>
        </a:xfrm>
      </p:grpSpPr>
      <p:sp>
        <p:nvSpPr>
          <p:cNvPr id="198" name="Google Shape;198;g566cf034f4_0_3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566cf034f4_0_3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8" name="Shape 228"/>
        <p:cNvGrpSpPr/>
        <p:nvPr/>
      </p:nvGrpSpPr>
      <p:grpSpPr>
        <a:xfrm>
          <a:off x="0" y="0"/>
          <a:ext cx="0" cy="0"/>
          <a:chOff x="0" y="0"/>
          <a:chExt cx="0" cy="0"/>
        </a:xfrm>
      </p:grpSpPr>
      <p:sp>
        <p:nvSpPr>
          <p:cNvPr id="229" name="Google Shape;229;g566cf034f4_0_3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566cf034f4_0_3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7" name="Shape 237"/>
        <p:cNvGrpSpPr/>
        <p:nvPr/>
      </p:nvGrpSpPr>
      <p:grpSpPr>
        <a:xfrm>
          <a:off x="0" y="0"/>
          <a:ext cx="0" cy="0"/>
          <a:chOff x="0" y="0"/>
          <a:chExt cx="0" cy="0"/>
        </a:xfrm>
      </p:grpSpPr>
      <p:sp>
        <p:nvSpPr>
          <p:cNvPr id="238" name="Google Shape;238;g566cf034f4_0_4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566cf034f4_0_4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AutoNum type="arabicPeriod"/>
            </a:pPr>
            <a:r>
              <a:rPr lang="nl"/>
              <a:t>Resource Iden</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 Id="rId3" Type="http://schemas.openxmlformats.org/officeDocument/2006/relationships/image" Target="../media/image3.png"/><Relationship Id="rId4" Type="http://schemas.openxmlformats.org/officeDocument/2006/relationships/image" Target="../media/image27.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5.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5.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_OBJECTS_WITH_TEXT" type="twoTxTwoObj">
  <p:cSld name="TWO_OBJECTS_WITH_TEXT">
    <p:spTree>
      <p:nvGrpSpPr>
        <p:cNvPr id="50" name="Shape 50"/>
        <p:cNvGrpSpPr/>
        <p:nvPr/>
      </p:nvGrpSpPr>
      <p:grpSpPr>
        <a:xfrm>
          <a:off x="0" y="0"/>
          <a:ext cx="0" cy="0"/>
          <a:chOff x="0" y="0"/>
          <a:chExt cx="0" cy="0"/>
        </a:xfrm>
      </p:grpSpPr>
      <p:sp>
        <p:nvSpPr>
          <p:cNvPr id="51" name="Google Shape;51;p13"/>
          <p:cNvSpPr txBox="1"/>
          <p:nvPr>
            <p:ph type="title"/>
          </p:nvPr>
        </p:nvSpPr>
        <p:spPr>
          <a:xfrm>
            <a:off x="630115" y="273843"/>
            <a:ext cx="7886700" cy="994200"/>
          </a:xfrm>
          <a:prstGeom prst="rect">
            <a:avLst/>
          </a:prstGeom>
          <a:noFill/>
          <a:ln>
            <a:noFill/>
          </a:ln>
        </p:spPr>
        <p:txBody>
          <a:bodyPr anchorCtr="0" anchor="ctr" bIns="91425" lIns="91425" spcFirstLastPara="1" rIns="91425" wrap="square" tIns="91425"/>
          <a:lstStyle>
            <a:lvl1pPr lvl="0" marR="0" rtl="0" algn="l">
              <a:lnSpc>
                <a:spcPct val="100000"/>
              </a:lnSpc>
              <a:spcBef>
                <a:spcPts val="0"/>
              </a:spcBef>
              <a:spcAft>
                <a:spcPts val="0"/>
              </a:spcAft>
              <a:buClr>
                <a:srgbClr val="FFFFFF"/>
              </a:buClr>
              <a:buSzPts val="1800"/>
              <a:buFont typeface="Open Sans"/>
              <a:buNone/>
              <a:defRPr b="1" i="0" sz="1800" u="none" cap="none" strike="noStrike">
                <a:solidFill>
                  <a:srgbClr val="FFFFFF"/>
                </a:solidFill>
                <a:latin typeface="Open Sans"/>
                <a:ea typeface="Open Sans"/>
                <a:cs typeface="Open Sans"/>
                <a:sym typeface="Open Sans"/>
              </a:defRPr>
            </a:lvl1pPr>
            <a:lvl2pPr lvl="1" marR="0" rtl="0" algn="l">
              <a:lnSpc>
                <a:spcPct val="100000"/>
              </a:lnSpc>
              <a:spcBef>
                <a:spcPts val="0"/>
              </a:spcBef>
              <a:spcAft>
                <a:spcPts val="0"/>
              </a:spcAft>
              <a:buClr>
                <a:srgbClr val="354E66"/>
              </a:buClr>
              <a:buSzPts val="1600"/>
              <a:buFont typeface="Proxima Nova"/>
              <a:buNone/>
              <a:defRPr b="1" i="0" sz="1600" u="none" cap="none" strike="noStrike">
                <a:solidFill>
                  <a:srgbClr val="354E66"/>
                </a:solidFill>
                <a:latin typeface="Proxima Nova"/>
                <a:ea typeface="Proxima Nova"/>
                <a:cs typeface="Proxima Nova"/>
                <a:sym typeface="Proxima Nova"/>
              </a:defRPr>
            </a:lvl2pPr>
            <a:lvl3pPr lvl="2" marR="0" rtl="0" algn="l">
              <a:lnSpc>
                <a:spcPct val="100000"/>
              </a:lnSpc>
              <a:spcBef>
                <a:spcPts val="0"/>
              </a:spcBef>
              <a:spcAft>
                <a:spcPts val="0"/>
              </a:spcAft>
              <a:buClr>
                <a:srgbClr val="354E66"/>
              </a:buClr>
              <a:buSzPts val="1600"/>
              <a:buFont typeface="Proxima Nova"/>
              <a:buNone/>
              <a:defRPr b="1" i="0" sz="1600" u="none" cap="none" strike="noStrike">
                <a:solidFill>
                  <a:srgbClr val="354E66"/>
                </a:solidFill>
                <a:latin typeface="Proxima Nova"/>
                <a:ea typeface="Proxima Nova"/>
                <a:cs typeface="Proxima Nova"/>
                <a:sym typeface="Proxima Nova"/>
              </a:defRPr>
            </a:lvl3pPr>
            <a:lvl4pPr lvl="3" marR="0" rtl="0" algn="l">
              <a:lnSpc>
                <a:spcPct val="100000"/>
              </a:lnSpc>
              <a:spcBef>
                <a:spcPts val="0"/>
              </a:spcBef>
              <a:spcAft>
                <a:spcPts val="0"/>
              </a:spcAft>
              <a:buClr>
                <a:srgbClr val="354E66"/>
              </a:buClr>
              <a:buSzPts val="1600"/>
              <a:buFont typeface="Proxima Nova"/>
              <a:buNone/>
              <a:defRPr b="1" i="0" sz="1600" u="none" cap="none" strike="noStrike">
                <a:solidFill>
                  <a:srgbClr val="354E66"/>
                </a:solidFill>
                <a:latin typeface="Proxima Nova"/>
                <a:ea typeface="Proxima Nova"/>
                <a:cs typeface="Proxima Nova"/>
                <a:sym typeface="Proxima Nova"/>
              </a:defRPr>
            </a:lvl4pPr>
            <a:lvl5pPr lvl="4" marR="0" rtl="0" algn="l">
              <a:lnSpc>
                <a:spcPct val="100000"/>
              </a:lnSpc>
              <a:spcBef>
                <a:spcPts val="0"/>
              </a:spcBef>
              <a:spcAft>
                <a:spcPts val="0"/>
              </a:spcAft>
              <a:buClr>
                <a:srgbClr val="354E66"/>
              </a:buClr>
              <a:buSzPts val="1600"/>
              <a:buFont typeface="Proxima Nova"/>
              <a:buNone/>
              <a:defRPr b="1" i="0" sz="1600" u="none" cap="none" strike="noStrike">
                <a:solidFill>
                  <a:srgbClr val="354E66"/>
                </a:solidFill>
                <a:latin typeface="Proxima Nova"/>
                <a:ea typeface="Proxima Nova"/>
                <a:cs typeface="Proxima Nova"/>
                <a:sym typeface="Proxima Nova"/>
              </a:defRPr>
            </a:lvl5pPr>
            <a:lvl6pPr lvl="5" marR="0" rtl="0" algn="l">
              <a:lnSpc>
                <a:spcPct val="100000"/>
              </a:lnSpc>
              <a:spcBef>
                <a:spcPts val="0"/>
              </a:spcBef>
              <a:spcAft>
                <a:spcPts val="0"/>
              </a:spcAft>
              <a:buClr>
                <a:srgbClr val="354E66"/>
              </a:buClr>
              <a:buSzPts val="1600"/>
              <a:buFont typeface="Proxima Nova"/>
              <a:buNone/>
              <a:defRPr b="1" i="0" sz="1600" u="none" cap="none" strike="noStrike">
                <a:solidFill>
                  <a:srgbClr val="354E66"/>
                </a:solidFill>
                <a:latin typeface="Proxima Nova"/>
                <a:ea typeface="Proxima Nova"/>
                <a:cs typeface="Proxima Nova"/>
                <a:sym typeface="Proxima Nova"/>
              </a:defRPr>
            </a:lvl6pPr>
            <a:lvl7pPr lvl="6" marR="0" rtl="0" algn="l">
              <a:lnSpc>
                <a:spcPct val="100000"/>
              </a:lnSpc>
              <a:spcBef>
                <a:spcPts val="0"/>
              </a:spcBef>
              <a:spcAft>
                <a:spcPts val="0"/>
              </a:spcAft>
              <a:buClr>
                <a:srgbClr val="354E66"/>
              </a:buClr>
              <a:buSzPts val="1600"/>
              <a:buFont typeface="Proxima Nova"/>
              <a:buNone/>
              <a:defRPr b="1" i="0" sz="1600" u="none" cap="none" strike="noStrike">
                <a:solidFill>
                  <a:srgbClr val="354E66"/>
                </a:solidFill>
                <a:latin typeface="Proxima Nova"/>
                <a:ea typeface="Proxima Nova"/>
                <a:cs typeface="Proxima Nova"/>
                <a:sym typeface="Proxima Nova"/>
              </a:defRPr>
            </a:lvl7pPr>
            <a:lvl8pPr lvl="7" marR="0" rtl="0" algn="l">
              <a:lnSpc>
                <a:spcPct val="100000"/>
              </a:lnSpc>
              <a:spcBef>
                <a:spcPts val="0"/>
              </a:spcBef>
              <a:spcAft>
                <a:spcPts val="0"/>
              </a:spcAft>
              <a:buClr>
                <a:srgbClr val="354E66"/>
              </a:buClr>
              <a:buSzPts val="1600"/>
              <a:buFont typeface="Proxima Nova"/>
              <a:buNone/>
              <a:defRPr b="1" i="0" sz="1600" u="none" cap="none" strike="noStrike">
                <a:solidFill>
                  <a:srgbClr val="354E66"/>
                </a:solidFill>
                <a:latin typeface="Proxima Nova"/>
                <a:ea typeface="Proxima Nova"/>
                <a:cs typeface="Proxima Nova"/>
                <a:sym typeface="Proxima Nova"/>
              </a:defRPr>
            </a:lvl8pPr>
            <a:lvl9pPr lvl="8" marR="0" rtl="0" algn="l">
              <a:lnSpc>
                <a:spcPct val="100000"/>
              </a:lnSpc>
              <a:spcBef>
                <a:spcPts val="0"/>
              </a:spcBef>
              <a:spcAft>
                <a:spcPts val="0"/>
              </a:spcAft>
              <a:buClr>
                <a:srgbClr val="354E66"/>
              </a:buClr>
              <a:buSzPts val="1600"/>
              <a:buFont typeface="Proxima Nova"/>
              <a:buNone/>
              <a:defRPr b="1" i="0" sz="1600" u="none" cap="none" strike="noStrike">
                <a:solidFill>
                  <a:srgbClr val="354E66"/>
                </a:solidFill>
                <a:latin typeface="Proxima Nova"/>
                <a:ea typeface="Proxima Nova"/>
                <a:cs typeface="Proxima Nova"/>
                <a:sym typeface="Proxima Nova"/>
              </a:defRPr>
            </a:lvl9pPr>
          </a:lstStyle>
          <a:p/>
        </p:txBody>
      </p:sp>
      <p:sp>
        <p:nvSpPr>
          <p:cNvPr id="52" name="Google Shape;52;p13"/>
          <p:cNvSpPr txBox="1"/>
          <p:nvPr>
            <p:ph idx="1" type="body"/>
          </p:nvPr>
        </p:nvSpPr>
        <p:spPr>
          <a:xfrm>
            <a:off x="630115" y="1260871"/>
            <a:ext cx="3868500" cy="618000"/>
          </a:xfrm>
          <a:prstGeom prst="rect">
            <a:avLst/>
          </a:prstGeom>
          <a:noFill/>
          <a:ln>
            <a:noFill/>
          </a:ln>
        </p:spPr>
        <p:txBody>
          <a:bodyPr anchorCtr="0" anchor="b" bIns="91425" lIns="91425" spcFirstLastPara="1" rIns="91425" wrap="square" tIns="91425"/>
          <a:lstStyle>
            <a:lvl1pPr indent="-228600" lvl="0" marL="457200" marR="0" rtl="0" algn="l">
              <a:lnSpc>
                <a:spcPct val="100000"/>
              </a:lnSpc>
              <a:spcBef>
                <a:spcPts val="700"/>
              </a:spcBef>
              <a:spcAft>
                <a:spcPts val="0"/>
              </a:spcAft>
              <a:buClr>
                <a:srgbClr val="0C2D83"/>
              </a:buClr>
              <a:buSzPts val="1800"/>
              <a:buFont typeface="Arial"/>
              <a:buNone/>
              <a:defRPr b="1" i="0" sz="1800" u="none" cap="none" strike="noStrike">
                <a:solidFill>
                  <a:srgbClr val="0C2D83"/>
                </a:solidFill>
                <a:latin typeface="Open Sans"/>
                <a:ea typeface="Open Sans"/>
                <a:cs typeface="Open Sans"/>
                <a:sym typeface="Open Sans"/>
              </a:defRPr>
            </a:lvl1pPr>
            <a:lvl2pPr indent="-228600" lvl="1" marL="914400" marR="0" rtl="0" algn="l">
              <a:lnSpc>
                <a:spcPct val="100000"/>
              </a:lnSpc>
              <a:spcBef>
                <a:spcPts val="700"/>
              </a:spcBef>
              <a:spcAft>
                <a:spcPts val="0"/>
              </a:spcAft>
              <a:buClr>
                <a:srgbClr val="0C2D83"/>
              </a:buClr>
              <a:buSzPts val="1800"/>
              <a:buFont typeface="Arial"/>
              <a:buNone/>
              <a:defRPr b="1" i="0" sz="1800" u="none" cap="none" strike="noStrike">
                <a:solidFill>
                  <a:srgbClr val="0C2D83"/>
                </a:solidFill>
                <a:latin typeface="Open Sans"/>
                <a:ea typeface="Open Sans"/>
                <a:cs typeface="Open Sans"/>
                <a:sym typeface="Open Sans"/>
              </a:defRPr>
            </a:lvl2pPr>
            <a:lvl3pPr indent="-228600" lvl="2" marL="1371600" marR="0" rtl="0" algn="l">
              <a:lnSpc>
                <a:spcPct val="100000"/>
              </a:lnSpc>
              <a:spcBef>
                <a:spcPts val="700"/>
              </a:spcBef>
              <a:spcAft>
                <a:spcPts val="0"/>
              </a:spcAft>
              <a:buClr>
                <a:srgbClr val="0C2D83"/>
              </a:buClr>
              <a:buSzPts val="1800"/>
              <a:buFont typeface="Arial"/>
              <a:buNone/>
              <a:defRPr b="1" i="0" sz="1800" u="none" cap="none" strike="noStrike">
                <a:solidFill>
                  <a:srgbClr val="0C2D83"/>
                </a:solidFill>
                <a:latin typeface="Open Sans"/>
                <a:ea typeface="Open Sans"/>
                <a:cs typeface="Open Sans"/>
                <a:sym typeface="Open Sans"/>
              </a:defRPr>
            </a:lvl3pPr>
            <a:lvl4pPr indent="-228600" lvl="3" marL="1828800" marR="0" rtl="0" algn="l">
              <a:lnSpc>
                <a:spcPct val="100000"/>
              </a:lnSpc>
              <a:spcBef>
                <a:spcPts val="700"/>
              </a:spcBef>
              <a:spcAft>
                <a:spcPts val="0"/>
              </a:spcAft>
              <a:buClr>
                <a:srgbClr val="0C2D83"/>
              </a:buClr>
              <a:buSzPts val="1800"/>
              <a:buFont typeface="Arial"/>
              <a:buNone/>
              <a:defRPr b="1" i="0" sz="1800" u="none" cap="none" strike="noStrike">
                <a:solidFill>
                  <a:srgbClr val="0C2D83"/>
                </a:solidFill>
                <a:latin typeface="Open Sans"/>
                <a:ea typeface="Open Sans"/>
                <a:cs typeface="Open Sans"/>
                <a:sym typeface="Open Sans"/>
              </a:defRPr>
            </a:lvl4pPr>
            <a:lvl5pPr indent="-228600" lvl="4" marL="2286000" marR="0" rtl="0" algn="l">
              <a:lnSpc>
                <a:spcPct val="100000"/>
              </a:lnSpc>
              <a:spcBef>
                <a:spcPts val="700"/>
              </a:spcBef>
              <a:spcAft>
                <a:spcPts val="0"/>
              </a:spcAft>
              <a:buClr>
                <a:srgbClr val="0C2D83"/>
              </a:buClr>
              <a:buSzPts val="1800"/>
              <a:buFont typeface="Arial"/>
              <a:buNone/>
              <a:defRPr b="1" i="0" sz="1800" u="none" cap="none" strike="noStrike">
                <a:solidFill>
                  <a:srgbClr val="0C2D83"/>
                </a:solidFill>
                <a:latin typeface="Open Sans"/>
                <a:ea typeface="Open Sans"/>
                <a:cs typeface="Open Sans"/>
                <a:sym typeface="Open Sans"/>
              </a:defRPr>
            </a:lvl5pPr>
            <a:lvl6pPr indent="-336550" lvl="5" marL="2743200" marR="0" rtl="0" algn="l">
              <a:lnSpc>
                <a:spcPct val="100000"/>
              </a:lnSpc>
              <a:spcBef>
                <a:spcPts val="300"/>
              </a:spcBef>
              <a:spcAft>
                <a:spcPts val="0"/>
              </a:spcAft>
              <a:buClr>
                <a:srgbClr val="0088FF"/>
              </a:buClr>
              <a:buSzPts val="1700"/>
              <a:buFont typeface="Arial"/>
              <a:buChar char="•"/>
              <a:defRPr b="0" i="0" sz="1700" u="none" cap="none" strike="noStrike">
                <a:solidFill>
                  <a:srgbClr val="354E66"/>
                </a:solidFill>
                <a:latin typeface="Calibri"/>
                <a:ea typeface="Calibri"/>
                <a:cs typeface="Calibri"/>
                <a:sym typeface="Calibri"/>
              </a:defRPr>
            </a:lvl6pPr>
            <a:lvl7pPr indent="-336550" lvl="6" marL="3200400" marR="0" rtl="0" algn="l">
              <a:lnSpc>
                <a:spcPct val="100000"/>
              </a:lnSpc>
              <a:spcBef>
                <a:spcPts val="300"/>
              </a:spcBef>
              <a:spcAft>
                <a:spcPts val="0"/>
              </a:spcAft>
              <a:buClr>
                <a:srgbClr val="0088FF"/>
              </a:buClr>
              <a:buSzPts val="1700"/>
              <a:buFont typeface="Arial"/>
              <a:buChar char="•"/>
              <a:defRPr b="0" i="0" sz="1700" u="none" cap="none" strike="noStrike">
                <a:solidFill>
                  <a:srgbClr val="354E66"/>
                </a:solidFill>
                <a:latin typeface="Calibri"/>
                <a:ea typeface="Calibri"/>
                <a:cs typeface="Calibri"/>
                <a:sym typeface="Calibri"/>
              </a:defRPr>
            </a:lvl7pPr>
            <a:lvl8pPr indent="-336550" lvl="7" marL="3657600" marR="0" rtl="0" algn="l">
              <a:lnSpc>
                <a:spcPct val="100000"/>
              </a:lnSpc>
              <a:spcBef>
                <a:spcPts val="300"/>
              </a:spcBef>
              <a:spcAft>
                <a:spcPts val="0"/>
              </a:spcAft>
              <a:buClr>
                <a:srgbClr val="0088FF"/>
              </a:buClr>
              <a:buSzPts val="1700"/>
              <a:buFont typeface="Arial"/>
              <a:buChar char="•"/>
              <a:defRPr b="0" i="0" sz="1700" u="none" cap="none" strike="noStrike">
                <a:solidFill>
                  <a:srgbClr val="354E66"/>
                </a:solidFill>
                <a:latin typeface="Calibri"/>
                <a:ea typeface="Calibri"/>
                <a:cs typeface="Calibri"/>
                <a:sym typeface="Calibri"/>
              </a:defRPr>
            </a:lvl8pPr>
            <a:lvl9pPr indent="-336550" lvl="8" marL="4114800" marR="0" rtl="0" algn="l">
              <a:lnSpc>
                <a:spcPct val="100000"/>
              </a:lnSpc>
              <a:spcBef>
                <a:spcPts val="300"/>
              </a:spcBef>
              <a:spcAft>
                <a:spcPts val="0"/>
              </a:spcAft>
              <a:buClr>
                <a:srgbClr val="0088FF"/>
              </a:buClr>
              <a:buSzPts val="1700"/>
              <a:buFont typeface="Arial"/>
              <a:buChar char="•"/>
              <a:defRPr b="0" i="0" sz="1700" u="none" cap="none" strike="noStrike">
                <a:solidFill>
                  <a:srgbClr val="354E66"/>
                </a:solidFill>
                <a:latin typeface="Calibri"/>
                <a:ea typeface="Calibri"/>
                <a:cs typeface="Calibri"/>
                <a:sym typeface="Calibri"/>
              </a:defRPr>
            </a:lvl9pPr>
          </a:lstStyle>
          <a:p/>
        </p:txBody>
      </p:sp>
      <p:sp>
        <p:nvSpPr>
          <p:cNvPr id="53" name="Google Shape;53;p13"/>
          <p:cNvSpPr txBox="1"/>
          <p:nvPr>
            <p:ph idx="2" type="body"/>
          </p:nvPr>
        </p:nvSpPr>
        <p:spPr>
          <a:xfrm>
            <a:off x="630116" y="1878806"/>
            <a:ext cx="3868500" cy="2763300"/>
          </a:xfrm>
          <a:prstGeom prst="rect">
            <a:avLst/>
          </a:prstGeom>
          <a:noFill/>
          <a:ln>
            <a:noFill/>
          </a:ln>
        </p:spPr>
        <p:txBody>
          <a:bodyPr anchorCtr="0" anchor="t" bIns="91425" lIns="91425" spcFirstLastPara="1" rIns="91425" wrap="square" tIns="91425"/>
          <a:lstStyle>
            <a:lvl1pPr indent="-336550" lvl="0" marL="457200" marR="0" rtl="0" algn="l">
              <a:lnSpc>
                <a:spcPct val="100000"/>
              </a:lnSpc>
              <a:spcBef>
                <a:spcPts val="300"/>
              </a:spcBef>
              <a:spcAft>
                <a:spcPts val="0"/>
              </a:spcAft>
              <a:buClr>
                <a:srgbClr val="0088FF"/>
              </a:buClr>
              <a:buSzPts val="1700"/>
              <a:buFont typeface="Arial"/>
              <a:buChar char="•"/>
              <a:defRPr b="0" i="0" sz="1700" u="none" cap="none" strike="noStrike">
                <a:solidFill>
                  <a:srgbClr val="354E66"/>
                </a:solidFill>
                <a:latin typeface="Calibri"/>
                <a:ea typeface="Calibri"/>
                <a:cs typeface="Calibri"/>
                <a:sym typeface="Calibri"/>
              </a:defRPr>
            </a:lvl1pPr>
            <a:lvl2pPr indent="-336550" lvl="1" marL="914400" marR="0" rtl="0" algn="l">
              <a:lnSpc>
                <a:spcPct val="100000"/>
              </a:lnSpc>
              <a:spcBef>
                <a:spcPts val="300"/>
              </a:spcBef>
              <a:spcAft>
                <a:spcPts val="0"/>
              </a:spcAft>
              <a:buClr>
                <a:srgbClr val="0088FF"/>
              </a:buClr>
              <a:buSzPts val="1700"/>
              <a:buFont typeface="Arial"/>
              <a:buChar char="–"/>
              <a:defRPr b="0" i="0" sz="1700" u="none" cap="none" strike="noStrike">
                <a:solidFill>
                  <a:srgbClr val="354E66"/>
                </a:solidFill>
                <a:latin typeface="Calibri"/>
                <a:ea typeface="Calibri"/>
                <a:cs typeface="Calibri"/>
                <a:sym typeface="Calibri"/>
              </a:defRPr>
            </a:lvl2pPr>
            <a:lvl3pPr indent="-336550" lvl="2" marL="1371600" marR="0" rtl="0" algn="l">
              <a:lnSpc>
                <a:spcPct val="100000"/>
              </a:lnSpc>
              <a:spcBef>
                <a:spcPts val="300"/>
              </a:spcBef>
              <a:spcAft>
                <a:spcPts val="0"/>
              </a:spcAft>
              <a:buClr>
                <a:srgbClr val="0088FF"/>
              </a:buClr>
              <a:buSzPts val="1700"/>
              <a:buFont typeface="Arial"/>
              <a:buChar char="•"/>
              <a:defRPr b="0" i="0" sz="1700" u="none" cap="none" strike="noStrike">
                <a:solidFill>
                  <a:srgbClr val="354E66"/>
                </a:solidFill>
                <a:latin typeface="Calibri"/>
                <a:ea typeface="Calibri"/>
                <a:cs typeface="Calibri"/>
                <a:sym typeface="Calibri"/>
              </a:defRPr>
            </a:lvl3pPr>
            <a:lvl4pPr indent="-336550" lvl="3" marL="1828800" marR="0" rtl="0" algn="l">
              <a:lnSpc>
                <a:spcPct val="100000"/>
              </a:lnSpc>
              <a:spcBef>
                <a:spcPts val="300"/>
              </a:spcBef>
              <a:spcAft>
                <a:spcPts val="0"/>
              </a:spcAft>
              <a:buClr>
                <a:srgbClr val="0088FF"/>
              </a:buClr>
              <a:buSzPts val="1700"/>
              <a:buFont typeface="Arial"/>
              <a:buChar char="–"/>
              <a:defRPr b="0" i="0" sz="1700" u="none" cap="none" strike="noStrike">
                <a:solidFill>
                  <a:srgbClr val="354E66"/>
                </a:solidFill>
                <a:latin typeface="Calibri"/>
                <a:ea typeface="Calibri"/>
                <a:cs typeface="Calibri"/>
                <a:sym typeface="Calibri"/>
              </a:defRPr>
            </a:lvl4pPr>
            <a:lvl5pPr indent="-336550" lvl="4" marL="2286000" marR="0" rtl="0" algn="l">
              <a:lnSpc>
                <a:spcPct val="100000"/>
              </a:lnSpc>
              <a:spcBef>
                <a:spcPts val="300"/>
              </a:spcBef>
              <a:spcAft>
                <a:spcPts val="0"/>
              </a:spcAft>
              <a:buClr>
                <a:srgbClr val="0088FF"/>
              </a:buClr>
              <a:buSzPts val="1700"/>
              <a:buFont typeface="Arial"/>
              <a:buChar char="»"/>
              <a:defRPr b="0" i="0" sz="1700" u="none" cap="none" strike="noStrike">
                <a:solidFill>
                  <a:srgbClr val="354E66"/>
                </a:solidFill>
                <a:latin typeface="Calibri"/>
                <a:ea typeface="Calibri"/>
                <a:cs typeface="Calibri"/>
                <a:sym typeface="Calibri"/>
              </a:defRPr>
            </a:lvl5pPr>
            <a:lvl6pPr indent="-336550" lvl="5" marL="2743200" marR="0" rtl="0" algn="l">
              <a:lnSpc>
                <a:spcPct val="100000"/>
              </a:lnSpc>
              <a:spcBef>
                <a:spcPts val="300"/>
              </a:spcBef>
              <a:spcAft>
                <a:spcPts val="0"/>
              </a:spcAft>
              <a:buClr>
                <a:srgbClr val="0088FF"/>
              </a:buClr>
              <a:buSzPts val="1700"/>
              <a:buFont typeface="Arial"/>
              <a:buChar char="•"/>
              <a:defRPr b="0" i="0" sz="1700" u="none" cap="none" strike="noStrike">
                <a:solidFill>
                  <a:srgbClr val="354E66"/>
                </a:solidFill>
                <a:latin typeface="Calibri"/>
                <a:ea typeface="Calibri"/>
                <a:cs typeface="Calibri"/>
                <a:sym typeface="Calibri"/>
              </a:defRPr>
            </a:lvl6pPr>
            <a:lvl7pPr indent="-336550" lvl="6" marL="3200400" marR="0" rtl="0" algn="l">
              <a:lnSpc>
                <a:spcPct val="100000"/>
              </a:lnSpc>
              <a:spcBef>
                <a:spcPts val="300"/>
              </a:spcBef>
              <a:spcAft>
                <a:spcPts val="0"/>
              </a:spcAft>
              <a:buClr>
                <a:srgbClr val="0088FF"/>
              </a:buClr>
              <a:buSzPts val="1700"/>
              <a:buFont typeface="Arial"/>
              <a:buChar char="•"/>
              <a:defRPr b="0" i="0" sz="1700" u="none" cap="none" strike="noStrike">
                <a:solidFill>
                  <a:srgbClr val="354E66"/>
                </a:solidFill>
                <a:latin typeface="Calibri"/>
                <a:ea typeface="Calibri"/>
                <a:cs typeface="Calibri"/>
                <a:sym typeface="Calibri"/>
              </a:defRPr>
            </a:lvl7pPr>
            <a:lvl8pPr indent="-336550" lvl="7" marL="3657600" marR="0" rtl="0" algn="l">
              <a:lnSpc>
                <a:spcPct val="100000"/>
              </a:lnSpc>
              <a:spcBef>
                <a:spcPts val="300"/>
              </a:spcBef>
              <a:spcAft>
                <a:spcPts val="0"/>
              </a:spcAft>
              <a:buClr>
                <a:srgbClr val="0088FF"/>
              </a:buClr>
              <a:buSzPts val="1700"/>
              <a:buFont typeface="Arial"/>
              <a:buChar char="•"/>
              <a:defRPr b="0" i="0" sz="1700" u="none" cap="none" strike="noStrike">
                <a:solidFill>
                  <a:srgbClr val="354E66"/>
                </a:solidFill>
                <a:latin typeface="Calibri"/>
                <a:ea typeface="Calibri"/>
                <a:cs typeface="Calibri"/>
                <a:sym typeface="Calibri"/>
              </a:defRPr>
            </a:lvl8pPr>
            <a:lvl9pPr indent="-336550" lvl="8" marL="4114800" marR="0" rtl="0" algn="l">
              <a:lnSpc>
                <a:spcPct val="100000"/>
              </a:lnSpc>
              <a:spcBef>
                <a:spcPts val="300"/>
              </a:spcBef>
              <a:spcAft>
                <a:spcPts val="0"/>
              </a:spcAft>
              <a:buClr>
                <a:srgbClr val="0088FF"/>
              </a:buClr>
              <a:buSzPts val="1700"/>
              <a:buFont typeface="Arial"/>
              <a:buChar char="•"/>
              <a:defRPr b="0" i="0" sz="1700" u="none" cap="none" strike="noStrike">
                <a:solidFill>
                  <a:srgbClr val="354E66"/>
                </a:solidFill>
                <a:latin typeface="Calibri"/>
                <a:ea typeface="Calibri"/>
                <a:cs typeface="Calibri"/>
                <a:sym typeface="Calibri"/>
              </a:defRPr>
            </a:lvl9pPr>
          </a:lstStyle>
          <a:p/>
        </p:txBody>
      </p:sp>
      <p:sp>
        <p:nvSpPr>
          <p:cNvPr id="54" name="Google Shape;54;p13"/>
          <p:cNvSpPr txBox="1"/>
          <p:nvPr>
            <p:ph idx="3" type="body"/>
          </p:nvPr>
        </p:nvSpPr>
        <p:spPr>
          <a:xfrm>
            <a:off x="4629151" y="1260871"/>
            <a:ext cx="3887700" cy="618000"/>
          </a:xfrm>
          <a:prstGeom prst="rect">
            <a:avLst/>
          </a:prstGeom>
          <a:noFill/>
          <a:ln>
            <a:noFill/>
          </a:ln>
        </p:spPr>
        <p:txBody>
          <a:bodyPr anchorCtr="0" anchor="b" bIns="91425" lIns="91425" spcFirstLastPara="1" rIns="91425" wrap="square" tIns="91425"/>
          <a:lstStyle>
            <a:lvl1pPr indent="-336550" lvl="0" marL="457200" marR="0" rtl="0" algn="l">
              <a:lnSpc>
                <a:spcPct val="100000"/>
              </a:lnSpc>
              <a:spcBef>
                <a:spcPts val="300"/>
              </a:spcBef>
              <a:spcAft>
                <a:spcPts val="0"/>
              </a:spcAft>
              <a:buClr>
                <a:srgbClr val="0088FF"/>
              </a:buClr>
              <a:buSzPts val="1700"/>
              <a:buFont typeface="Arial"/>
              <a:buChar char="•"/>
              <a:defRPr b="0" i="0" sz="1700" u="none" cap="none" strike="noStrike">
                <a:solidFill>
                  <a:srgbClr val="354E66"/>
                </a:solidFill>
                <a:latin typeface="Calibri"/>
                <a:ea typeface="Calibri"/>
                <a:cs typeface="Calibri"/>
                <a:sym typeface="Calibri"/>
              </a:defRPr>
            </a:lvl1pPr>
            <a:lvl2pPr indent="-336550" lvl="1" marL="914400" marR="0" rtl="0" algn="l">
              <a:lnSpc>
                <a:spcPct val="100000"/>
              </a:lnSpc>
              <a:spcBef>
                <a:spcPts val="300"/>
              </a:spcBef>
              <a:spcAft>
                <a:spcPts val="0"/>
              </a:spcAft>
              <a:buClr>
                <a:srgbClr val="0088FF"/>
              </a:buClr>
              <a:buSzPts val="1700"/>
              <a:buFont typeface="Arial"/>
              <a:buChar char="–"/>
              <a:defRPr b="0" i="0" sz="1700" u="none" cap="none" strike="noStrike">
                <a:solidFill>
                  <a:srgbClr val="354E66"/>
                </a:solidFill>
                <a:latin typeface="Calibri"/>
                <a:ea typeface="Calibri"/>
                <a:cs typeface="Calibri"/>
                <a:sym typeface="Calibri"/>
              </a:defRPr>
            </a:lvl2pPr>
            <a:lvl3pPr indent="-336550" lvl="2" marL="1371600" marR="0" rtl="0" algn="l">
              <a:lnSpc>
                <a:spcPct val="100000"/>
              </a:lnSpc>
              <a:spcBef>
                <a:spcPts val="300"/>
              </a:spcBef>
              <a:spcAft>
                <a:spcPts val="0"/>
              </a:spcAft>
              <a:buClr>
                <a:srgbClr val="0088FF"/>
              </a:buClr>
              <a:buSzPts val="1700"/>
              <a:buFont typeface="Arial"/>
              <a:buChar char="•"/>
              <a:defRPr b="0" i="0" sz="1700" u="none" cap="none" strike="noStrike">
                <a:solidFill>
                  <a:srgbClr val="354E66"/>
                </a:solidFill>
                <a:latin typeface="Calibri"/>
                <a:ea typeface="Calibri"/>
                <a:cs typeface="Calibri"/>
                <a:sym typeface="Calibri"/>
              </a:defRPr>
            </a:lvl3pPr>
            <a:lvl4pPr indent="-336550" lvl="3" marL="1828800" marR="0" rtl="0" algn="l">
              <a:lnSpc>
                <a:spcPct val="100000"/>
              </a:lnSpc>
              <a:spcBef>
                <a:spcPts val="300"/>
              </a:spcBef>
              <a:spcAft>
                <a:spcPts val="0"/>
              </a:spcAft>
              <a:buClr>
                <a:srgbClr val="0088FF"/>
              </a:buClr>
              <a:buSzPts val="1700"/>
              <a:buFont typeface="Arial"/>
              <a:buChar char="–"/>
              <a:defRPr b="0" i="0" sz="1700" u="none" cap="none" strike="noStrike">
                <a:solidFill>
                  <a:srgbClr val="354E66"/>
                </a:solidFill>
                <a:latin typeface="Calibri"/>
                <a:ea typeface="Calibri"/>
                <a:cs typeface="Calibri"/>
                <a:sym typeface="Calibri"/>
              </a:defRPr>
            </a:lvl4pPr>
            <a:lvl5pPr indent="-336550" lvl="4" marL="2286000" marR="0" rtl="0" algn="l">
              <a:lnSpc>
                <a:spcPct val="100000"/>
              </a:lnSpc>
              <a:spcBef>
                <a:spcPts val="300"/>
              </a:spcBef>
              <a:spcAft>
                <a:spcPts val="0"/>
              </a:spcAft>
              <a:buClr>
                <a:srgbClr val="0088FF"/>
              </a:buClr>
              <a:buSzPts val="1700"/>
              <a:buFont typeface="Arial"/>
              <a:buChar char="»"/>
              <a:defRPr b="0" i="0" sz="1700" u="none" cap="none" strike="noStrike">
                <a:solidFill>
                  <a:srgbClr val="354E66"/>
                </a:solidFill>
                <a:latin typeface="Calibri"/>
                <a:ea typeface="Calibri"/>
                <a:cs typeface="Calibri"/>
                <a:sym typeface="Calibri"/>
              </a:defRPr>
            </a:lvl5pPr>
            <a:lvl6pPr indent="-336550" lvl="5" marL="2743200" marR="0" rtl="0" algn="l">
              <a:lnSpc>
                <a:spcPct val="100000"/>
              </a:lnSpc>
              <a:spcBef>
                <a:spcPts val="300"/>
              </a:spcBef>
              <a:spcAft>
                <a:spcPts val="0"/>
              </a:spcAft>
              <a:buClr>
                <a:srgbClr val="0088FF"/>
              </a:buClr>
              <a:buSzPts val="1700"/>
              <a:buFont typeface="Arial"/>
              <a:buChar char="•"/>
              <a:defRPr b="0" i="0" sz="1700" u="none" cap="none" strike="noStrike">
                <a:solidFill>
                  <a:srgbClr val="354E66"/>
                </a:solidFill>
                <a:latin typeface="Calibri"/>
                <a:ea typeface="Calibri"/>
                <a:cs typeface="Calibri"/>
                <a:sym typeface="Calibri"/>
              </a:defRPr>
            </a:lvl6pPr>
            <a:lvl7pPr indent="-336550" lvl="6" marL="3200400" marR="0" rtl="0" algn="l">
              <a:lnSpc>
                <a:spcPct val="100000"/>
              </a:lnSpc>
              <a:spcBef>
                <a:spcPts val="300"/>
              </a:spcBef>
              <a:spcAft>
                <a:spcPts val="0"/>
              </a:spcAft>
              <a:buClr>
                <a:srgbClr val="0088FF"/>
              </a:buClr>
              <a:buSzPts val="1700"/>
              <a:buFont typeface="Arial"/>
              <a:buChar char="•"/>
              <a:defRPr b="0" i="0" sz="1700" u="none" cap="none" strike="noStrike">
                <a:solidFill>
                  <a:srgbClr val="354E66"/>
                </a:solidFill>
                <a:latin typeface="Calibri"/>
                <a:ea typeface="Calibri"/>
                <a:cs typeface="Calibri"/>
                <a:sym typeface="Calibri"/>
              </a:defRPr>
            </a:lvl7pPr>
            <a:lvl8pPr indent="-336550" lvl="7" marL="3657600" marR="0" rtl="0" algn="l">
              <a:lnSpc>
                <a:spcPct val="100000"/>
              </a:lnSpc>
              <a:spcBef>
                <a:spcPts val="300"/>
              </a:spcBef>
              <a:spcAft>
                <a:spcPts val="0"/>
              </a:spcAft>
              <a:buClr>
                <a:srgbClr val="0088FF"/>
              </a:buClr>
              <a:buSzPts val="1700"/>
              <a:buFont typeface="Arial"/>
              <a:buChar char="•"/>
              <a:defRPr b="0" i="0" sz="1700" u="none" cap="none" strike="noStrike">
                <a:solidFill>
                  <a:srgbClr val="354E66"/>
                </a:solidFill>
                <a:latin typeface="Calibri"/>
                <a:ea typeface="Calibri"/>
                <a:cs typeface="Calibri"/>
                <a:sym typeface="Calibri"/>
              </a:defRPr>
            </a:lvl8pPr>
            <a:lvl9pPr indent="-336550" lvl="8" marL="4114800" marR="0" rtl="0" algn="l">
              <a:lnSpc>
                <a:spcPct val="100000"/>
              </a:lnSpc>
              <a:spcBef>
                <a:spcPts val="300"/>
              </a:spcBef>
              <a:spcAft>
                <a:spcPts val="0"/>
              </a:spcAft>
              <a:buClr>
                <a:srgbClr val="0088FF"/>
              </a:buClr>
              <a:buSzPts val="1700"/>
              <a:buFont typeface="Arial"/>
              <a:buChar char="•"/>
              <a:defRPr b="0" i="0" sz="1700" u="none" cap="none" strike="noStrike">
                <a:solidFill>
                  <a:srgbClr val="354E66"/>
                </a:solidFill>
                <a:latin typeface="Calibri"/>
                <a:ea typeface="Calibri"/>
                <a:cs typeface="Calibri"/>
                <a:sym typeface="Calibri"/>
              </a:defRPr>
            </a:lvl9pPr>
          </a:lstStyle>
          <a:p/>
        </p:txBody>
      </p:sp>
      <p:sp>
        <p:nvSpPr>
          <p:cNvPr id="55" name="Google Shape;55;p13"/>
          <p:cNvSpPr txBox="1"/>
          <p:nvPr>
            <p:ph idx="4" type="body"/>
          </p:nvPr>
        </p:nvSpPr>
        <p:spPr>
          <a:xfrm>
            <a:off x="4629151" y="1878806"/>
            <a:ext cx="3887700" cy="2763300"/>
          </a:xfrm>
          <a:prstGeom prst="rect">
            <a:avLst/>
          </a:prstGeom>
          <a:noFill/>
          <a:ln>
            <a:noFill/>
          </a:ln>
        </p:spPr>
        <p:txBody>
          <a:bodyPr anchorCtr="0" anchor="t" bIns="91425" lIns="91425" spcFirstLastPara="1" rIns="91425" wrap="square" tIns="91425"/>
          <a:lstStyle>
            <a:lvl1pPr indent="-336550" lvl="0" marL="457200" marR="0" rtl="0" algn="l">
              <a:lnSpc>
                <a:spcPct val="100000"/>
              </a:lnSpc>
              <a:spcBef>
                <a:spcPts val="300"/>
              </a:spcBef>
              <a:spcAft>
                <a:spcPts val="0"/>
              </a:spcAft>
              <a:buClr>
                <a:srgbClr val="0088FF"/>
              </a:buClr>
              <a:buSzPts val="1700"/>
              <a:buFont typeface="Arial"/>
              <a:buChar char="•"/>
              <a:defRPr b="0" i="0" sz="1700" u="none" cap="none" strike="noStrike">
                <a:solidFill>
                  <a:srgbClr val="354E66"/>
                </a:solidFill>
                <a:latin typeface="Calibri"/>
                <a:ea typeface="Calibri"/>
                <a:cs typeface="Calibri"/>
                <a:sym typeface="Calibri"/>
              </a:defRPr>
            </a:lvl1pPr>
            <a:lvl2pPr indent="-336550" lvl="1" marL="914400" marR="0" rtl="0" algn="l">
              <a:lnSpc>
                <a:spcPct val="100000"/>
              </a:lnSpc>
              <a:spcBef>
                <a:spcPts val="300"/>
              </a:spcBef>
              <a:spcAft>
                <a:spcPts val="0"/>
              </a:spcAft>
              <a:buClr>
                <a:srgbClr val="0088FF"/>
              </a:buClr>
              <a:buSzPts val="1700"/>
              <a:buFont typeface="Arial"/>
              <a:buChar char="–"/>
              <a:defRPr b="0" i="0" sz="1700" u="none" cap="none" strike="noStrike">
                <a:solidFill>
                  <a:srgbClr val="354E66"/>
                </a:solidFill>
                <a:latin typeface="Calibri"/>
                <a:ea typeface="Calibri"/>
                <a:cs typeface="Calibri"/>
                <a:sym typeface="Calibri"/>
              </a:defRPr>
            </a:lvl2pPr>
            <a:lvl3pPr indent="-336550" lvl="2" marL="1371600" marR="0" rtl="0" algn="l">
              <a:lnSpc>
                <a:spcPct val="100000"/>
              </a:lnSpc>
              <a:spcBef>
                <a:spcPts val="300"/>
              </a:spcBef>
              <a:spcAft>
                <a:spcPts val="0"/>
              </a:spcAft>
              <a:buClr>
                <a:srgbClr val="0088FF"/>
              </a:buClr>
              <a:buSzPts val="1700"/>
              <a:buFont typeface="Arial"/>
              <a:buChar char="•"/>
              <a:defRPr b="0" i="0" sz="1700" u="none" cap="none" strike="noStrike">
                <a:solidFill>
                  <a:srgbClr val="354E66"/>
                </a:solidFill>
                <a:latin typeface="Calibri"/>
                <a:ea typeface="Calibri"/>
                <a:cs typeface="Calibri"/>
                <a:sym typeface="Calibri"/>
              </a:defRPr>
            </a:lvl3pPr>
            <a:lvl4pPr indent="-336550" lvl="3" marL="1828800" marR="0" rtl="0" algn="l">
              <a:lnSpc>
                <a:spcPct val="100000"/>
              </a:lnSpc>
              <a:spcBef>
                <a:spcPts val="300"/>
              </a:spcBef>
              <a:spcAft>
                <a:spcPts val="0"/>
              </a:spcAft>
              <a:buClr>
                <a:srgbClr val="0088FF"/>
              </a:buClr>
              <a:buSzPts val="1700"/>
              <a:buFont typeface="Arial"/>
              <a:buChar char="–"/>
              <a:defRPr b="0" i="0" sz="1700" u="none" cap="none" strike="noStrike">
                <a:solidFill>
                  <a:srgbClr val="354E66"/>
                </a:solidFill>
                <a:latin typeface="Calibri"/>
                <a:ea typeface="Calibri"/>
                <a:cs typeface="Calibri"/>
                <a:sym typeface="Calibri"/>
              </a:defRPr>
            </a:lvl4pPr>
            <a:lvl5pPr indent="-336550" lvl="4" marL="2286000" marR="0" rtl="0" algn="l">
              <a:lnSpc>
                <a:spcPct val="100000"/>
              </a:lnSpc>
              <a:spcBef>
                <a:spcPts val="300"/>
              </a:spcBef>
              <a:spcAft>
                <a:spcPts val="0"/>
              </a:spcAft>
              <a:buClr>
                <a:srgbClr val="0088FF"/>
              </a:buClr>
              <a:buSzPts val="1700"/>
              <a:buFont typeface="Arial"/>
              <a:buChar char="»"/>
              <a:defRPr b="0" i="0" sz="1700" u="none" cap="none" strike="noStrike">
                <a:solidFill>
                  <a:srgbClr val="354E66"/>
                </a:solidFill>
                <a:latin typeface="Calibri"/>
                <a:ea typeface="Calibri"/>
                <a:cs typeface="Calibri"/>
                <a:sym typeface="Calibri"/>
              </a:defRPr>
            </a:lvl5pPr>
            <a:lvl6pPr indent="-336550" lvl="5" marL="2743200" marR="0" rtl="0" algn="l">
              <a:lnSpc>
                <a:spcPct val="100000"/>
              </a:lnSpc>
              <a:spcBef>
                <a:spcPts val="300"/>
              </a:spcBef>
              <a:spcAft>
                <a:spcPts val="0"/>
              </a:spcAft>
              <a:buClr>
                <a:srgbClr val="0088FF"/>
              </a:buClr>
              <a:buSzPts val="1700"/>
              <a:buFont typeface="Arial"/>
              <a:buChar char="•"/>
              <a:defRPr b="0" i="0" sz="1700" u="none" cap="none" strike="noStrike">
                <a:solidFill>
                  <a:srgbClr val="354E66"/>
                </a:solidFill>
                <a:latin typeface="Calibri"/>
                <a:ea typeface="Calibri"/>
                <a:cs typeface="Calibri"/>
                <a:sym typeface="Calibri"/>
              </a:defRPr>
            </a:lvl6pPr>
            <a:lvl7pPr indent="-336550" lvl="6" marL="3200400" marR="0" rtl="0" algn="l">
              <a:lnSpc>
                <a:spcPct val="100000"/>
              </a:lnSpc>
              <a:spcBef>
                <a:spcPts val="300"/>
              </a:spcBef>
              <a:spcAft>
                <a:spcPts val="0"/>
              </a:spcAft>
              <a:buClr>
                <a:srgbClr val="0088FF"/>
              </a:buClr>
              <a:buSzPts val="1700"/>
              <a:buFont typeface="Arial"/>
              <a:buChar char="•"/>
              <a:defRPr b="0" i="0" sz="1700" u="none" cap="none" strike="noStrike">
                <a:solidFill>
                  <a:srgbClr val="354E66"/>
                </a:solidFill>
                <a:latin typeface="Calibri"/>
                <a:ea typeface="Calibri"/>
                <a:cs typeface="Calibri"/>
                <a:sym typeface="Calibri"/>
              </a:defRPr>
            </a:lvl7pPr>
            <a:lvl8pPr indent="-336550" lvl="7" marL="3657600" marR="0" rtl="0" algn="l">
              <a:lnSpc>
                <a:spcPct val="100000"/>
              </a:lnSpc>
              <a:spcBef>
                <a:spcPts val="300"/>
              </a:spcBef>
              <a:spcAft>
                <a:spcPts val="0"/>
              </a:spcAft>
              <a:buClr>
                <a:srgbClr val="0088FF"/>
              </a:buClr>
              <a:buSzPts val="1700"/>
              <a:buFont typeface="Arial"/>
              <a:buChar char="•"/>
              <a:defRPr b="0" i="0" sz="1700" u="none" cap="none" strike="noStrike">
                <a:solidFill>
                  <a:srgbClr val="354E66"/>
                </a:solidFill>
                <a:latin typeface="Calibri"/>
                <a:ea typeface="Calibri"/>
                <a:cs typeface="Calibri"/>
                <a:sym typeface="Calibri"/>
              </a:defRPr>
            </a:lvl8pPr>
            <a:lvl9pPr indent="-336550" lvl="8" marL="4114800" marR="0" rtl="0" algn="l">
              <a:lnSpc>
                <a:spcPct val="100000"/>
              </a:lnSpc>
              <a:spcBef>
                <a:spcPts val="300"/>
              </a:spcBef>
              <a:spcAft>
                <a:spcPts val="0"/>
              </a:spcAft>
              <a:buClr>
                <a:srgbClr val="0088FF"/>
              </a:buClr>
              <a:buSzPts val="1700"/>
              <a:buFont typeface="Arial"/>
              <a:buChar char="•"/>
              <a:defRPr b="0" i="0" sz="1700" u="none" cap="none" strike="noStrike">
                <a:solidFill>
                  <a:srgbClr val="354E66"/>
                </a:solidFill>
                <a:latin typeface="Calibri"/>
                <a:ea typeface="Calibri"/>
                <a:cs typeface="Calibri"/>
                <a:sym typeface="Calibri"/>
              </a:defRPr>
            </a:lvl9pPr>
          </a:lstStyle>
          <a:p/>
        </p:txBody>
      </p:sp>
      <p:sp>
        <p:nvSpPr>
          <p:cNvPr id="56" name="Google Shape;56;p13"/>
          <p:cNvSpPr/>
          <p:nvPr/>
        </p:nvSpPr>
        <p:spPr>
          <a:xfrm>
            <a:off x="0" y="0"/>
            <a:ext cx="9144000" cy="743100"/>
          </a:xfrm>
          <a:prstGeom prst="rect">
            <a:avLst/>
          </a:prstGeom>
          <a:solidFill>
            <a:srgbClr val="231D39"/>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 name="Google Shape;57;p13"/>
          <p:cNvSpPr txBox="1"/>
          <p:nvPr>
            <p:ph idx="12" type="sldNum"/>
          </p:nvPr>
        </p:nvSpPr>
        <p:spPr>
          <a:xfrm>
            <a:off x="4419600" y="4627562"/>
            <a:ext cx="2133600" cy="279300"/>
          </a:xfrm>
          <a:prstGeom prst="rect">
            <a:avLst/>
          </a:prstGeom>
          <a:noFill/>
          <a:ln>
            <a:noFill/>
          </a:ln>
        </p:spPr>
        <p:txBody>
          <a:bodyPr anchorCtr="0" anchor="ctr" bIns="34775" lIns="34775" spcFirstLastPara="1" rIns="34775" wrap="square" tIns="34775">
            <a:noAutofit/>
          </a:bodyPr>
          <a:lstStyle>
            <a:lvl1pPr indent="0" lvl="0" marL="0" marR="0" rtl="0" algn="r">
              <a:lnSpc>
                <a:spcPct val="100000"/>
              </a:lnSpc>
              <a:spcBef>
                <a:spcPts val="0"/>
              </a:spcBef>
              <a:spcAft>
                <a:spcPts val="0"/>
              </a:spcAft>
              <a:buClr>
                <a:srgbClr val="0088FF"/>
              </a:buClr>
              <a:buSzPts val="700"/>
              <a:buFont typeface="Calibri"/>
              <a:buNone/>
              <a:defRPr b="0" i="0" sz="700" u="none" cap="none" strike="noStrike">
                <a:solidFill>
                  <a:srgbClr val="0088FF"/>
                </a:solidFill>
                <a:latin typeface="Calibri"/>
                <a:ea typeface="Calibri"/>
                <a:cs typeface="Calibri"/>
                <a:sym typeface="Calibri"/>
              </a:defRPr>
            </a:lvl1pPr>
            <a:lvl2pPr indent="0" lvl="1" marL="0" marR="0" rtl="0" algn="r">
              <a:lnSpc>
                <a:spcPct val="100000"/>
              </a:lnSpc>
              <a:spcBef>
                <a:spcPts val="0"/>
              </a:spcBef>
              <a:spcAft>
                <a:spcPts val="0"/>
              </a:spcAft>
              <a:buClr>
                <a:srgbClr val="0088FF"/>
              </a:buClr>
              <a:buSzPts val="700"/>
              <a:buFont typeface="Calibri"/>
              <a:buNone/>
              <a:defRPr b="0" i="0" sz="700" u="none" cap="none" strike="noStrike">
                <a:solidFill>
                  <a:srgbClr val="0088FF"/>
                </a:solidFill>
                <a:latin typeface="Calibri"/>
                <a:ea typeface="Calibri"/>
                <a:cs typeface="Calibri"/>
                <a:sym typeface="Calibri"/>
              </a:defRPr>
            </a:lvl2pPr>
            <a:lvl3pPr indent="0" lvl="2" marL="0" marR="0" rtl="0" algn="r">
              <a:lnSpc>
                <a:spcPct val="100000"/>
              </a:lnSpc>
              <a:spcBef>
                <a:spcPts val="0"/>
              </a:spcBef>
              <a:spcAft>
                <a:spcPts val="0"/>
              </a:spcAft>
              <a:buClr>
                <a:srgbClr val="0088FF"/>
              </a:buClr>
              <a:buSzPts val="700"/>
              <a:buFont typeface="Calibri"/>
              <a:buNone/>
              <a:defRPr b="0" i="0" sz="700" u="none" cap="none" strike="noStrike">
                <a:solidFill>
                  <a:srgbClr val="0088FF"/>
                </a:solidFill>
                <a:latin typeface="Calibri"/>
                <a:ea typeface="Calibri"/>
                <a:cs typeface="Calibri"/>
                <a:sym typeface="Calibri"/>
              </a:defRPr>
            </a:lvl3pPr>
            <a:lvl4pPr indent="0" lvl="3" marL="0" marR="0" rtl="0" algn="r">
              <a:lnSpc>
                <a:spcPct val="100000"/>
              </a:lnSpc>
              <a:spcBef>
                <a:spcPts val="0"/>
              </a:spcBef>
              <a:spcAft>
                <a:spcPts val="0"/>
              </a:spcAft>
              <a:buClr>
                <a:srgbClr val="0088FF"/>
              </a:buClr>
              <a:buSzPts val="700"/>
              <a:buFont typeface="Calibri"/>
              <a:buNone/>
              <a:defRPr b="0" i="0" sz="700" u="none" cap="none" strike="noStrike">
                <a:solidFill>
                  <a:srgbClr val="0088FF"/>
                </a:solidFill>
                <a:latin typeface="Calibri"/>
                <a:ea typeface="Calibri"/>
                <a:cs typeface="Calibri"/>
                <a:sym typeface="Calibri"/>
              </a:defRPr>
            </a:lvl4pPr>
            <a:lvl5pPr indent="0" lvl="4" marL="0" marR="0" rtl="0" algn="r">
              <a:lnSpc>
                <a:spcPct val="100000"/>
              </a:lnSpc>
              <a:spcBef>
                <a:spcPts val="0"/>
              </a:spcBef>
              <a:spcAft>
                <a:spcPts val="0"/>
              </a:spcAft>
              <a:buClr>
                <a:srgbClr val="0088FF"/>
              </a:buClr>
              <a:buSzPts val="700"/>
              <a:buFont typeface="Calibri"/>
              <a:buNone/>
              <a:defRPr b="0" i="0" sz="700" u="none" cap="none" strike="noStrike">
                <a:solidFill>
                  <a:srgbClr val="0088FF"/>
                </a:solidFill>
                <a:latin typeface="Calibri"/>
                <a:ea typeface="Calibri"/>
                <a:cs typeface="Calibri"/>
                <a:sym typeface="Calibri"/>
              </a:defRPr>
            </a:lvl5pPr>
            <a:lvl6pPr indent="0" lvl="5" marL="0" marR="0" rtl="0" algn="r">
              <a:lnSpc>
                <a:spcPct val="100000"/>
              </a:lnSpc>
              <a:spcBef>
                <a:spcPts val="0"/>
              </a:spcBef>
              <a:spcAft>
                <a:spcPts val="0"/>
              </a:spcAft>
              <a:buClr>
                <a:srgbClr val="0088FF"/>
              </a:buClr>
              <a:buSzPts val="700"/>
              <a:buFont typeface="Calibri"/>
              <a:buNone/>
              <a:defRPr b="0" i="0" sz="700" u="none" cap="none" strike="noStrike">
                <a:solidFill>
                  <a:srgbClr val="0088FF"/>
                </a:solidFill>
                <a:latin typeface="Calibri"/>
                <a:ea typeface="Calibri"/>
                <a:cs typeface="Calibri"/>
                <a:sym typeface="Calibri"/>
              </a:defRPr>
            </a:lvl6pPr>
            <a:lvl7pPr indent="0" lvl="6" marL="0" marR="0" rtl="0" algn="r">
              <a:lnSpc>
                <a:spcPct val="100000"/>
              </a:lnSpc>
              <a:spcBef>
                <a:spcPts val="0"/>
              </a:spcBef>
              <a:spcAft>
                <a:spcPts val="0"/>
              </a:spcAft>
              <a:buClr>
                <a:srgbClr val="0088FF"/>
              </a:buClr>
              <a:buSzPts val="700"/>
              <a:buFont typeface="Calibri"/>
              <a:buNone/>
              <a:defRPr b="0" i="0" sz="700" u="none" cap="none" strike="noStrike">
                <a:solidFill>
                  <a:srgbClr val="0088FF"/>
                </a:solidFill>
                <a:latin typeface="Calibri"/>
                <a:ea typeface="Calibri"/>
                <a:cs typeface="Calibri"/>
                <a:sym typeface="Calibri"/>
              </a:defRPr>
            </a:lvl7pPr>
            <a:lvl8pPr indent="0" lvl="7" marL="0" marR="0" rtl="0" algn="r">
              <a:lnSpc>
                <a:spcPct val="100000"/>
              </a:lnSpc>
              <a:spcBef>
                <a:spcPts val="0"/>
              </a:spcBef>
              <a:spcAft>
                <a:spcPts val="0"/>
              </a:spcAft>
              <a:buClr>
                <a:srgbClr val="0088FF"/>
              </a:buClr>
              <a:buSzPts val="700"/>
              <a:buFont typeface="Calibri"/>
              <a:buNone/>
              <a:defRPr b="0" i="0" sz="700" u="none" cap="none" strike="noStrike">
                <a:solidFill>
                  <a:srgbClr val="0088FF"/>
                </a:solidFill>
                <a:latin typeface="Calibri"/>
                <a:ea typeface="Calibri"/>
                <a:cs typeface="Calibri"/>
                <a:sym typeface="Calibri"/>
              </a:defRPr>
            </a:lvl8pPr>
            <a:lvl9pPr indent="0" lvl="8" marL="0" marR="0" rtl="0" algn="r">
              <a:lnSpc>
                <a:spcPct val="100000"/>
              </a:lnSpc>
              <a:spcBef>
                <a:spcPts val="0"/>
              </a:spcBef>
              <a:spcAft>
                <a:spcPts val="0"/>
              </a:spcAft>
              <a:buClr>
                <a:srgbClr val="0088FF"/>
              </a:buClr>
              <a:buSzPts val="700"/>
              <a:buFont typeface="Calibri"/>
              <a:buNone/>
              <a:defRPr b="0" i="0" sz="700" u="none" cap="none" strike="noStrike">
                <a:solidFill>
                  <a:srgbClr val="0088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nl"/>
              <a:t>‹#›</a:t>
            </a:fld>
            <a:endParaRPr sz="1000">
              <a:solidFill>
                <a:schemeClr val="dk2"/>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p:cSld name="SECTION_HEADER_1">
    <p:bg>
      <p:bgPr>
        <a:blipFill>
          <a:blip r:embed="rId2">
            <a:alphaModFix/>
          </a:blip>
          <a:stretch>
            <a:fillRect/>
          </a:stretch>
        </a:blipFill>
      </p:bgPr>
    </p:bg>
    <p:spTree>
      <p:nvGrpSpPr>
        <p:cNvPr id="58" name="Shape 58"/>
        <p:cNvGrpSpPr/>
        <p:nvPr/>
      </p:nvGrpSpPr>
      <p:grpSpPr>
        <a:xfrm>
          <a:off x="0" y="0"/>
          <a:ext cx="0" cy="0"/>
          <a:chOff x="0" y="0"/>
          <a:chExt cx="0" cy="0"/>
        </a:xfrm>
      </p:grpSpPr>
      <p:sp>
        <p:nvSpPr>
          <p:cNvPr id="59" name="Google Shape;59;p14"/>
          <p:cNvSpPr txBox="1"/>
          <p:nvPr>
            <p:ph type="title"/>
          </p:nvPr>
        </p:nvSpPr>
        <p:spPr>
          <a:xfrm>
            <a:off x="495872" y="259980"/>
            <a:ext cx="8111400" cy="485700"/>
          </a:xfrm>
          <a:prstGeom prst="rect">
            <a:avLst/>
          </a:prstGeom>
          <a:noFill/>
          <a:ln>
            <a:noFill/>
          </a:ln>
        </p:spPr>
        <p:txBody>
          <a:bodyPr anchorCtr="0" anchor="b" bIns="91425" lIns="91425" spcFirstLastPara="1" rIns="91425" wrap="square" tIns="91425"/>
          <a:lstStyle>
            <a:lvl1pPr indent="0" lvl="0" marL="0" marR="0" rtl="0" algn="l">
              <a:lnSpc>
                <a:spcPct val="100000"/>
              </a:lnSpc>
              <a:spcBef>
                <a:spcPts val="0"/>
              </a:spcBef>
              <a:spcAft>
                <a:spcPts val="0"/>
              </a:spcAft>
              <a:buClr>
                <a:srgbClr val="F7F7F7"/>
              </a:buClr>
              <a:buSzPts val="2800"/>
              <a:buFont typeface="Open Sans"/>
              <a:buNone/>
              <a:defRPr b="0" i="0" sz="2700" u="none" cap="none" strike="noStrike">
                <a:solidFill>
                  <a:srgbClr val="F7F7F7"/>
                </a:solidFill>
                <a:latin typeface="Open Sans"/>
                <a:ea typeface="Open Sans"/>
                <a:cs typeface="Open Sans"/>
                <a:sym typeface="Open Sans"/>
              </a:defRPr>
            </a:lvl1pPr>
            <a:lvl2pPr indent="0" lvl="1" rtl="0">
              <a:spcBef>
                <a:spcPts val="0"/>
              </a:spcBef>
              <a:spcAft>
                <a:spcPts val="0"/>
              </a:spcAft>
              <a:buSzPts val="2800"/>
              <a:buFont typeface="Arial"/>
              <a:buNone/>
              <a:defRPr sz="1800"/>
            </a:lvl2pPr>
            <a:lvl3pPr indent="0" lvl="2" rtl="0">
              <a:spcBef>
                <a:spcPts val="0"/>
              </a:spcBef>
              <a:spcAft>
                <a:spcPts val="0"/>
              </a:spcAft>
              <a:buSzPts val="2800"/>
              <a:buFont typeface="Arial"/>
              <a:buNone/>
              <a:defRPr sz="1800"/>
            </a:lvl3pPr>
            <a:lvl4pPr indent="0" lvl="3" rtl="0">
              <a:spcBef>
                <a:spcPts val="0"/>
              </a:spcBef>
              <a:spcAft>
                <a:spcPts val="0"/>
              </a:spcAft>
              <a:buSzPts val="2800"/>
              <a:buFont typeface="Arial"/>
              <a:buNone/>
              <a:defRPr sz="1800"/>
            </a:lvl4pPr>
            <a:lvl5pPr indent="0" lvl="4" rtl="0">
              <a:spcBef>
                <a:spcPts val="0"/>
              </a:spcBef>
              <a:spcAft>
                <a:spcPts val="0"/>
              </a:spcAft>
              <a:buSzPts val="2800"/>
              <a:buFont typeface="Arial"/>
              <a:buNone/>
              <a:defRPr sz="1800"/>
            </a:lvl5pPr>
            <a:lvl6pPr indent="0" lvl="5" rtl="0">
              <a:spcBef>
                <a:spcPts val="0"/>
              </a:spcBef>
              <a:spcAft>
                <a:spcPts val="0"/>
              </a:spcAft>
              <a:buSzPts val="2800"/>
              <a:buFont typeface="Arial"/>
              <a:buNone/>
              <a:defRPr sz="1800"/>
            </a:lvl6pPr>
            <a:lvl7pPr indent="0" lvl="6" rtl="0">
              <a:spcBef>
                <a:spcPts val="0"/>
              </a:spcBef>
              <a:spcAft>
                <a:spcPts val="0"/>
              </a:spcAft>
              <a:buSzPts val="2800"/>
              <a:buFont typeface="Arial"/>
              <a:buNone/>
              <a:defRPr sz="1800"/>
            </a:lvl7pPr>
            <a:lvl8pPr indent="0" lvl="7" rtl="0">
              <a:spcBef>
                <a:spcPts val="0"/>
              </a:spcBef>
              <a:spcAft>
                <a:spcPts val="0"/>
              </a:spcAft>
              <a:buSzPts val="2800"/>
              <a:buFont typeface="Arial"/>
              <a:buNone/>
              <a:defRPr sz="1800"/>
            </a:lvl8pPr>
            <a:lvl9pPr indent="0" lvl="8" rtl="0">
              <a:spcBef>
                <a:spcPts val="0"/>
              </a:spcBef>
              <a:spcAft>
                <a:spcPts val="0"/>
              </a:spcAft>
              <a:buSzPts val="2800"/>
              <a:buFont typeface="Arial"/>
              <a:buNone/>
              <a:defRPr sz="1800"/>
            </a:lvl9pPr>
          </a:lstStyle>
          <a:p/>
        </p:txBody>
      </p:sp>
      <p:sp>
        <p:nvSpPr>
          <p:cNvPr id="60" name="Google Shape;60;p14"/>
          <p:cNvSpPr txBox="1"/>
          <p:nvPr>
            <p:ph idx="1" type="body"/>
          </p:nvPr>
        </p:nvSpPr>
        <p:spPr>
          <a:xfrm>
            <a:off x="520256" y="841627"/>
            <a:ext cx="8087400" cy="245700"/>
          </a:xfrm>
          <a:prstGeom prst="rect">
            <a:avLst/>
          </a:prstGeom>
          <a:noFill/>
          <a:ln>
            <a:noFill/>
          </a:ln>
        </p:spPr>
        <p:txBody>
          <a:bodyPr anchorCtr="0" anchor="t" bIns="91425" lIns="91425" spcFirstLastPara="1" rIns="91425" wrap="square" tIns="91425"/>
          <a:lstStyle>
            <a:lvl1pPr indent="-228600" lvl="0" marL="457200" marR="0" rtl="0" algn="l">
              <a:lnSpc>
                <a:spcPct val="100000"/>
              </a:lnSpc>
              <a:spcBef>
                <a:spcPts val="0"/>
              </a:spcBef>
              <a:spcAft>
                <a:spcPts val="0"/>
              </a:spcAft>
              <a:buClr>
                <a:srgbClr val="F7F7F7"/>
              </a:buClr>
              <a:buSzPts val="1800"/>
              <a:buFont typeface="Montserrat"/>
              <a:buNone/>
              <a:defRPr i="0" sz="1300" u="none" cap="none" strike="noStrike">
                <a:solidFill>
                  <a:srgbClr val="F7F7F7"/>
                </a:solidFill>
                <a:latin typeface="Montserrat"/>
                <a:ea typeface="Montserrat"/>
                <a:cs typeface="Montserrat"/>
                <a:sym typeface="Montserrat"/>
              </a:defRPr>
            </a:lvl1pPr>
            <a:lvl2pPr indent="-228600" lvl="1" marL="914400" marR="0" rtl="0" algn="l">
              <a:lnSpc>
                <a:spcPct val="100000"/>
              </a:lnSpc>
              <a:spcBef>
                <a:spcPts val="0"/>
              </a:spcBef>
              <a:spcAft>
                <a:spcPts val="0"/>
              </a:spcAft>
              <a:buClr>
                <a:srgbClr val="F7F7F7"/>
              </a:buClr>
              <a:buSzPts val="1400"/>
              <a:buFont typeface="Montserrat"/>
              <a:buNone/>
              <a:defRPr i="0" sz="1667" u="none" cap="none" strike="noStrike">
                <a:solidFill>
                  <a:srgbClr val="F7F7F7"/>
                </a:solidFill>
                <a:latin typeface="Montserrat"/>
                <a:ea typeface="Montserrat"/>
                <a:cs typeface="Montserrat"/>
                <a:sym typeface="Montserrat"/>
              </a:defRPr>
            </a:lvl2pPr>
            <a:lvl3pPr indent="-228600" lvl="2" marL="1371600" marR="0" rtl="0" algn="l">
              <a:lnSpc>
                <a:spcPct val="100000"/>
              </a:lnSpc>
              <a:spcBef>
                <a:spcPts val="0"/>
              </a:spcBef>
              <a:spcAft>
                <a:spcPts val="0"/>
              </a:spcAft>
              <a:buClr>
                <a:srgbClr val="F7F7F7"/>
              </a:buClr>
              <a:buSzPts val="1400"/>
              <a:buFont typeface="Montserrat"/>
              <a:buNone/>
              <a:defRPr i="0" sz="1500" u="none" cap="none" strike="noStrike">
                <a:solidFill>
                  <a:srgbClr val="F7F7F7"/>
                </a:solidFill>
                <a:latin typeface="Montserrat"/>
                <a:ea typeface="Montserrat"/>
                <a:cs typeface="Montserrat"/>
                <a:sym typeface="Montserrat"/>
              </a:defRPr>
            </a:lvl3pPr>
            <a:lvl4pPr indent="-228600" lvl="3" marL="1828800" marR="0" rtl="0" algn="l">
              <a:lnSpc>
                <a:spcPct val="100000"/>
              </a:lnSpc>
              <a:spcBef>
                <a:spcPts val="0"/>
              </a:spcBef>
              <a:spcAft>
                <a:spcPts val="0"/>
              </a:spcAft>
              <a:buClr>
                <a:srgbClr val="F7F7F7"/>
              </a:buClr>
              <a:buSzPts val="1400"/>
              <a:buFont typeface="Montserrat"/>
              <a:buNone/>
              <a:defRPr i="0" sz="1333" u="none" cap="none" strike="noStrike">
                <a:solidFill>
                  <a:srgbClr val="F7F7F7"/>
                </a:solidFill>
                <a:latin typeface="Montserrat"/>
                <a:ea typeface="Montserrat"/>
                <a:cs typeface="Montserrat"/>
                <a:sym typeface="Montserrat"/>
              </a:defRPr>
            </a:lvl4pPr>
            <a:lvl5pPr indent="-228600" lvl="4" marL="2286000" marR="0" rtl="0" algn="l">
              <a:lnSpc>
                <a:spcPct val="100000"/>
              </a:lnSpc>
              <a:spcBef>
                <a:spcPts val="0"/>
              </a:spcBef>
              <a:spcAft>
                <a:spcPts val="0"/>
              </a:spcAft>
              <a:buClr>
                <a:srgbClr val="F7F7F7"/>
              </a:buClr>
              <a:buSzPts val="1400"/>
              <a:buFont typeface="Montserrat"/>
              <a:buNone/>
              <a:defRPr i="0" sz="1333" u="none" cap="none" strike="noStrike">
                <a:solidFill>
                  <a:srgbClr val="F7F7F7"/>
                </a:solidFill>
                <a:latin typeface="Montserrat"/>
                <a:ea typeface="Montserrat"/>
                <a:cs typeface="Montserrat"/>
                <a:sym typeface="Montserrat"/>
              </a:defRPr>
            </a:lvl5pPr>
            <a:lvl6pPr indent="-228600" lvl="5" marL="2743200" marR="0" rtl="0" algn="l">
              <a:lnSpc>
                <a:spcPct val="100000"/>
              </a:lnSpc>
              <a:spcBef>
                <a:spcPts val="0"/>
              </a:spcBef>
              <a:spcAft>
                <a:spcPts val="0"/>
              </a:spcAft>
              <a:buClr>
                <a:srgbClr val="F7F7F7"/>
              </a:buClr>
              <a:buSzPts val="1400"/>
              <a:buFont typeface="Montserrat"/>
              <a:buNone/>
              <a:defRPr i="0" sz="1333" u="none" cap="none" strike="noStrike">
                <a:solidFill>
                  <a:srgbClr val="F7F7F7"/>
                </a:solidFill>
                <a:latin typeface="Montserrat"/>
                <a:ea typeface="Montserrat"/>
                <a:cs typeface="Montserrat"/>
                <a:sym typeface="Montserrat"/>
              </a:defRPr>
            </a:lvl6pPr>
            <a:lvl7pPr indent="-228600" lvl="6" marL="3200400" marR="0" rtl="0" algn="l">
              <a:lnSpc>
                <a:spcPct val="100000"/>
              </a:lnSpc>
              <a:spcBef>
                <a:spcPts val="0"/>
              </a:spcBef>
              <a:spcAft>
                <a:spcPts val="0"/>
              </a:spcAft>
              <a:buClr>
                <a:srgbClr val="F7F7F7"/>
              </a:buClr>
              <a:buSzPts val="1400"/>
              <a:buFont typeface="Montserrat"/>
              <a:buNone/>
              <a:defRPr i="0" sz="1333" u="none" cap="none" strike="noStrike">
                <a:solidFill>
                  <a:srgbClr val="F7F7F7"/>
                </a:solidFill>
                <a:latin typeface="Montserrat"/>
                <a:ea typeface="Montserrat"/>
                <a:cs typeface="Montserrat"/>
                <a:sym typeface="Montserrat"/>
              </a:defRPr>
            </a:lvl7pPr>
            <a:lvl8pPr indent="-228600" lvl="7" marL="3657600" marR="0" rtl="0" algn="l">
              <a:lnSpc>
                <a:spcPct val="100000"/>
              </a:lnSpc>
              <a:spcBef>
                <a:spcPts val="0"/>
              </a:spcBef>
              <a:spcAft>
                <a:spcPts val="0"/>
              </a:spcAft>
              <a:buClr>
                <a:srgbClr val="F7F7F7"/>
              </a:buClr>
              <a:buSzPts val="1400"/>
              <a:buFont typeface="Montserrat"/>
              <a:buNone/>
              <a:defRPr i="0" sz="1333" u="none" cap="none" strike="noStrike">
                <a:solidFill>
                  <a:srgbClr val="F7F7F7"/>
                </a:solidFill>
                <a:latin typeface="Montserrat"/>
                <a:ea typeface="Montserrat"/>
                <a:cs typeface="Montserrat"/>
                <a:sym typeface="Montserrat"/>
              </a:defRPr>
            </a:lvl8pPr>
            <a:lvl9pPr indent="-228600" lvl="8" marL="4114800" marR="0" rtl="0" algn="l">
              <a:lnSpc>
                <a:spcPct val="100000"/>
              </a:lnSpc>
              <a:spcBef>
                <a:spcPts val="0"/>
              </a:spcBef>
              <a:spcAft>
                <a:spcPts val="0"/>
              </a:spcAft>
              <a:buClr>
                <a:srgbClr val="F7F7F7"/>
              </a:buClr>
              <a:buSzPts val="1400"/>
              <a:buFont typeface="Montserrat"/>
              <a:buNone/>
              <a:defRPr i="0" sz="1333" u="none" cap="none" strike="noStrike">
                <a:solidFill>
                  <a:srgbClr val="F7F7F7"/>
                </a:solidFill>
                <a:latin typeface="Montserrat"/>
                <a:ea typeface="Montserrat"/>
                <a:cs typeface="Montserrat"/>
                <a:sym typeface="Montserrat"/>
              </a:defRPr>
            </a:lvl9pPr>
          </a:lstStyle>
          <a:p/>
        </p:txBody>
      </p:sp>
      <p:cxnSp>
        <p:nvCxnSpPr>
          <p:cNvPr id="61" name="Google Shape;61;p14"/>
          <p:cNvCxnSpPr/>
          <p:nvPr/>
        </p:nvCxnSpPr>
        <p:spPr>
          <a:xfrm>
            <a:off x="620502" y="760218"/>
            <a:ext cx="7887600" cy="5400"/>
          </a:xfrm>
          <a:prstGeom prst="straightConnector1">
            <a:avLst/>
          </a:prstGeom>
          <a:noFill/>
          <a:ln cap="flat" cmpd="sng" w="9525">
            <a:solidFill>
              <a:srgbClr val="D8D8D8"/>
            </a:solidFill>
            <a:prstDash val="solid"/>
            <a:miter lim="8000"/>
            <a:headEnd len="sm" w="sm" type="none"/>
            <a:tailEnd len="sm" w="sm" type="none"/>
          </a:ln>
        </p:spPr>
      </p:cxnSp>
      <p:cxnSp>
        <p:nvCxnSpPr>
          <p:cNvPr id="62" name="Google Shape;62;p14"/>
          <p:cNvCxnSpPr/>
          <p:nvPr/>
        </p:nvCxnSpPr>
        <p:spPr>
          <a:xfrm>
            <a:off x="620502" y="4759804"/>
            <a:ext cx="7887600" cy="5400"/>
          </a:xfrm>
          <a:prstGeom prst="straightConnector1">
            <a:avLst/>
          </a:prstGeom>
          <a:noFill/>
          <a:ln cap="flat" cmpd="sng" w="9525">
            <a:solidFill>
              <a:srgbClr val="D8D8D8"/>
            </a:solidFill>
            <a:prstDash val="solid"/>
            <a:miter lim="8000"/>
            <a:headEnd len="sm" w="sm" type="none"/>
            <a:tailEnd len="sm" w="sm" type="none"/>
          </a:ln>
        </p:spPr>
      </p:cxnSp>
      <p:sp>
        <p:nvSpPr>
          <p:cNvPr id="63" name="Google Shape;63;p14"/>
          <p:cNvSpPr txBox="1"/>
          <p:nvPr/>
        </p:nvSpPr>
        <p:spPr>
          <a:xfrm>
            <a:off x="2514600" y="4754179"/>
            <a:ext cx="4114800" cy="2730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A5A5A5"/>
              </a:buClr>
              <a:buFont typeface="Open Sans"/>
              <a:buNone/>
            </a:pPr>
            <a:r>
              <a:rPr lang="nl" sz="800">
                <a:solidFill>
                  <a:srgbClr val="FFFFFF"/>
                </a:solidFill>
                <a:latin typeface="Montserrat"/>
                <a:ea typeface="Montserrat"/>
                <a:cs typeface="Montserrat"/>
                <a:sym typeface="Montserrat"/>
              </a:rPr>
              <a:t>livecontracts</a:t>
            </a:r>
            <a:r>
              <a:rPr i="0" lang="nl" sz="800" u="none" cap="none" strike="noStrike">
                <a:solidFill>
                  <a:srgbClr val="FFFFFF"/>
                </a:solidFill>
                <a:latin typeface="Montserrat"/>
                <a:ea typeface="Montserrat"/>
                <a:cs typeface="Montserrat"/>
                <a:sym typeface="Montserrat"/>
              </a:rPr>
              <a:t>.</a:t>
            </a:r>
            <a:r>
              <a:rPr lang="nl" sz="800">
                <a:solidFill>
                  <a:srgbClr val="FFFFFF"/>
                </a:solidFill>
                <a:latin typeface="Montserrat"/>
                <a:ea typeface="Montserrat"/>
                <a:cs typeface="Montserrat"/>
                <a:sym typeface="Montserrat"/>
              </a:rPr>
              <a:t>io</a:t>
            </a:r>
            <a:endParaRPr>
              <a:solidFill>
                <a:srgbClr val="FFFFFF"/>
              </a:solidFill>
              <a:latin typeface="Montserrat"/>
              <a:ea typeface="Montserrat"/>
              <a:cs typeface="Montserrat"/>
              <a:sym typeface="Montserrat"/>
            </a:endParaRPr>
          </a:p>
        </p:txBody>
      </p:sp>
      <p:pic>
        <p:nvPicPr>
          <p:cNvPr id="64" name="Google Shape;64;p14"/>
          <p:cNvPicPr preferRelativeResize="0"/>
          <p:nvPr/>
        </p:nvPicPr>
        <p:blipFill>
          <a:blip r:embed="rId3">
            <a:alphaModFix/>
          </a:blip>
          <a:stretch>
            <a:fillRect/>
          </a:stretch>
        </p:blipFill>
        <p:spPr>
          <a:xfrm>
            <a:off x="8186133" y="92250"/>
            <a:ext cx="245812" cy="245812"/>
          </a:xfrm>
          <a:prstGeom prst="rect">
            <a:avLst/>
          </a:prstGeom>
          <a:noFill/>
          <a:ln>
            <a:noFill/>
          </a:ln>
        </p:spPr>
      </p:pic>
      <p:sp>
        <p:nvSpPr>
          <p:cNvPr id="65" name="Google Shape;65;p14"/>
          <p:cNvSpPr txBox="1"/>
          <p:nvPr>
            <p:ph idx="12" type="sldNum"/>
          </p:nvPr>
        </p:nvSpPr>
        <p:spPr>
          <a:xfrm>
            <a:off x="8032929" y="4754175"/>
            <a:ext cx="475200" cy="175200"/>
          </a:xfrm>
          <a:prstGeom prst="rect">
            <a:avLst/>
          </a:prstGeom>
          <a:noFill/>
          <a:ln>
            <a:noFill/>
          </a:ln>
        </p:spPr>
        <p:txBody>
          <a:bodyPr anchorCtr="0" anchor="t" bIns="45700" lIns="91425" spcFirstLastPara="1" rIns="91425" wrap="square" tIns="45700">
            <a:noAutofit/>
          </a:bodyPr>
          <a:lstStyle>
            <a:lvl1pPr indent="0" lvl="0" marL="0" marR="0" rtl="0" algn="ctr">
              <a:lnSpc>
                <a:spcPct val="100000"/>
              </a:lnSpc>
              <a:spcBef>
                <a:spcPts val="0"/>
              </a:spcBef>
              <a:spcAft>
                <a:spcPts val="0"/>
              </a:spcAft>
              <a:buClr>
                <a:schemeClr val="lt1"/>
              </a:buClr>
              <a:buFont typeface="Open Sans"/>
              <a:buNone/>
              <a:defRPr b="0" i="0" sz="800" u="none" cap="none" strike="noStrike">
                <a:solidFill>
                  <a:schemeClr val="lt1"/>
                </a:solidFill>
                <a:latin typeface="Open Sans"/>
                <a:ea typeface="Open Sans"/>
                <a:cs typeface="Open Sans"/>
                <a:sym typeface="Open Sans"/>
              </a:defRPr>
            </a:lvl1pPr>
            <a:lvl2pPr indent="0" lvl="1" marL="0" marR="0" rtl="0" algn="ctr">
              <a:lnSpc>
                <a:spcPct val="100000"/>
              </a:lnSpc>
              <a:spcBef>
                <a:spcPts val="0"/>
              </a:spcBef>
              <a:spcAft>
                <a:spcPts val="0"/>
              </a:spcAft>
              <a:buClr>
                <a:schemeClr val="lt1"/>
              </a:buClr>
              <a:buFont typeface="Open Sans"/>
              <a:buNone/>
              <a:defRPr b="0" i="0" sz="800" u="none" cap="none" strike="noStrike">
                <a:solidFill>
                  <a:schemeClr val="lt1"/>
                </a:solidFill>
                <a:latin typeface="Open Sans"/>
                <a:ea typeface="Open Sans"/>
                <a:cs typeface="Open Sans"/>
                <a:sym typeface="Open Sans"/>
              </a:defRPr>
            </a:lvl2pPr>
            <a:lvl3pPr indent="0" lvl="2" marL="0" marR="0" rtl="0" algn="ctr">
              <a:lnSpc>
                <a:spcPct val="100000"/>
              </a:lnSpc>
              <a:spcBef>
                <a:spcPts val="0"/>
              </a:spcBef>
              <a:spcAft>
                <a:spcPts val="0"/>
              </a:spcAft>
              <a:buClr>
                <a:schemeClr val="lt1"/>
              </a:buClr>
              <a:buFont typeface="Open Sans"/>
              <a:buNone/>
              <a:defRPr b="0" i="0" sz="800" u="none" cap="none" strike="noStrike">
                <a:solidFill>
                  <a:schemeClr val="lt1"/>
                </a:solidFill>
                <a:latin typeface="Open Sans"/>
                <a:ea typeface="Open Sans"/>
                <a:cs typeface="Open Sans"/>
                <a:sym typeface="Open Sans"/>
              </a:defRPr>
            </a:lvl3pPr>
            <a:lvl4pPr indent="0" lvl="3" marL="0" marR="0" rtl="0" algn="ctr">
              <a:lnSpc>
                <a:spcPct val="100000"/>
              </a:lnSpc>
              <a:spcBef>
                <a:spcPts val="0"/>
              </a:spcBef>
              <a:spcAft>
                <a:spcPts val="0"/>
              </a:spcAft>
              <a:buClr>
                <a:schemeClr val="lt1"/>
              </a:buClr>
              <a:buFont typeface="Open Sans"/>
              <a:buNone/>
              <a:defRPr b="0" i="0" sz="800" u="none" cap="none" strike="noStrike">
                <a:solidFill>
                  <a:schemeClr val="lt1"/>
                </a:solidFill>
                <a:latin typeface="Open Sans"/>
                <a:ea typeface="Open Sans"/>
                <a:cs typeface="Open Sans"/>
                <a:sym typeface="Open Sans"/>
              </a:defRPr>
            </a:lvl4pPr>
            <a:lvl5pPr indent="0" lvl="4" marL="0" marR="0" rtl="0" algn="ctr">
              <a:lnSpc>
                <a:spcPct val="100000"/>
              </a:lnSpc>
              <a:spcBef>
                <a:spcPts val="0"/>
              </a:spcBef>
              <a:spcAft>
                <a:spcPts val="0"/>
              </a:spcAft>
              <a:buClr>
                <a:schemeClr val="lt1"/>
              </a:buClr>
              <a:buFont typeface="Open Sans"/>
              <a:buNone/>
              <a:defRPr b="0" i="0" sz="800" u="none" cap="none" strike="noStrike">
                <a:solidFill>
                  <a:schemeClr val="lt1"/>
                </a:solidFill>
                <a:latin typeface="Open Sans"/>
                <a:ea typeface="Open Sans"/>
                <a:cs typeface="Open Sans"/>
                <a:sym typeface="Open Sans"/>
              </a:defRPr>
            </a:lvl5pPr>
            <a:lvl6pPr indent="0" lvl="5" marL="0" marR="0" rtl="0" algn="ctr">
              <a:lnSpc>
                <a:spcPct val="100000"/>
              </a:lnSpc>
              <a:spcBef>
                <a:spcPts val="0"/>
              </a:spcBef>
              <a:spcAft>
                <a:spcPts val="0"/>
              </a:spcAft>
              <a:buClr>
                <a:schemeClr val="lt1"/>
              </a:buClr>
              <a:buFont typeface="Open Sans"/>
              <a:buNone/>
              <a:defRPr b="0" i="0" sz="800" u="none" cap="none" strike="noStrike">
                <a:solidFill>
                  <a:schemeClr val="lt1"/>
                </a:solidFill>
                <a:latin typeface="Open Sans"/>
                <a:ea typeface="Open Sans"/>
                <a:cs typeface="Open Sans"/>
                <a:sym typeface="Open Sans"/>
              </a:defRPr>
            </a:lvl6pPr>
            <a:lvl7pPr indent="0" lvl="6" marL="0" marR="0" rtl="0" algn="ctr">
              <a:lnSpc>
                <a:spcPct val="100000"/>
              </a:lnSpc>
              <a:spcBef>
                <a:spcPts val="0"/>
              </a:spcBef>
              <a:spcAft>
                <a:spcPts val="0"/>
              </a:spcAft>
              <a:buClr>
                <a:schemeClr val="lt1"/>
              </a:buClr>
              <a:buFont typeface="Open Sans"/>
              <a:buNone/>
              <a:defRPr b="0" i="0" sz="800" u="none" cap="none" strike="noStrike">
                <a:solidFill>
                  <a:schemeClr val="lt1"/>
                </a:solidFill>
                <a:latin typeface="Open Sans"/>
                <a:ea typeface="Open Sans"/>
                <a:cs typeface="Open Sans"/>
                <a:sym typeface="Open Sans"/>
              </a:defRPr>
            </a:lvl7pPr>
            <a:lvl8pPr indent="0" lvl="7" marL="0" marR="0" rtl="0" algn="ctr">
              <a:lnSpc>
                <a:spcPct val="100000"/>
              </a:lnSpc>
              <a:spcBef>
                <a:spcPts val="0"/>
              </a:spcBef>
              <a:spcAft>
                <a:spcPts val="0"/>
              </a:spcAft>
              <a:buClr>
                <a:schemeClr val="lt1"/>
              </a:buClr>
              <a:buFont typeface="Open Sans"/>
              <a:buNone/>
              <a:defRPr b="0" i="0" sz="800" u="none" cap="none" strike="noStrike">
                <a:solidFill>
                  <a:schemeClr val="lt1"/>
                </a:solidFill>
                <a:latin typeface="Open Sans"/>
                <a:ea typeface="Open Sans"/>
                <a:cs typeface="Open Sans"/>
                <a:sym typeface="Open Sans"/>
              </a:defRPr>
            </a:lvl8pPr>
            <a:lvl9pPr indent="0" lvl="8" marL="0" marR="0" rtl="0" algn="ctr">
              <a:lnSpc>
                <a:spcPct val="100000"/>
              </a:lnSpc>
              <a:spcBef>
                <a:spcPts val="0"/>
              </a:spcBef>
              <a:spcAft>
                <a:spcPts val="0"/>
              </a:spcAft>
              <a:buClr>
                <a:schemeClr val="lt1"/>
              </a:buClr>
              <a:buFont typeface="Open Sans"/>
              <a:buNone/>
              <a:defRPr b="0" i="0" sz="800" u="none" cap="none" strike="noStrike">
                <a:solidFill>
                  <a:schemeClr val="lt1"/>
                </a:solidFill>
                <a:latin typeface="Open Sans"/>
                <a:ea typeface="Open Sans"/>
                <a:cs typeface="Open Sans"/>
                <a:sym typeface="Open Sans"/>
              </a:defRPr>
            </a:lvl9pPr>
          </a:lstStyle>
          <a:p>
            <a:pPr indent="0" lvl="0" marL="0" rtl="0" algn="ctr">
              <a:spcBef>
                <a:spcPts val="0"/>
              </a:spcBef>
              <a:spcAft>
                <a:spcPts val="0"/>
              </a:spcAft>
              <a:buNone/>
            </a:pPr>
            <a:fld id="{00000000-1234-1234-1234-123412341234}" type="slidenum">
              <a:rPr lang="nl"/>
              <a:t>‹#›</a:t>
            </a:fld>
            <a:endParaRPr/>
          </a:p>
        </p:txBody>
      </p:sp>
      <p:pic>
        <p:nvPicPr>
          <p:cNvPr descr="abstract isometric cubes for design. vector eps10" id="66" name="Google Shape;66;p14"/>
          <p:cNvPicPr preferRelativeResize="0"/>
          <p:nvPr/>
        </p:nvPicPr>
        <p:blipFill>
          <a:blip r:embed="rId4">
            <a:alphaModFix/>
          </a:blip>
          <a:stretch>
            <a:fillRect/>
          </a:stretch>
        </p:blipFill>
        <p:spPr>
          <a:xfrm>
            <a:off x="0" y="0"/>
            <a:ext cx="9143997" cy="5143501"/>
          </a:xfrm>
          <a:prstGeom prst="rect">
            <a:avLst/>
          </a:prstGeom>
          <a:noFill/>
          <a:ln>
            <a:noFill/>
          </a:ln>
        </p:spPr>
      </p:pic>
      <p:cxnSp>
        <p:nvCxnSpPr>
          <p:cNvPr id="67" name="Google Shape;67;p14"/>
          <p:cNvCxnSpPr/>
          <p:nvPr/>
        </p:nvCxnSpPr>
        <p:spPr>
          <a:xfrm flipH="1" rot="10800000">
            <a:off x="1049940" y="824917"/>
            <a:ext cx="7233000" cy="6300"/>
          </a:xfrm>
          <a:prstGeom prst="straightConnector1">
            <a:avLst/>
          </a:prstGeom>
          <a:noFill/>
          <a:ln cap="flat" cmpd="sng" w="19050">
            <a:solidFill>
              <a:srgbClr val="B4A7D6"/>
            </a:solidFill>
            <a:prstDash val="solid"/>
            <a:round/>
            <a:headEnd len="med" w="med" type="none"/>
            <a:tailEnd len="med" w="med" type="none"/>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hapter content">
  <p:cSld name="TITLE_ONLY_1">
    <p:bg>
      <p:bgPr>
        <a:solidFill>
          <a:srgbClr val="FFFFFF"/>
        </a:solidFill>
      </p:bgPr>
    </p:bg>
    <p:spTree>
      <p:nvGrpSpPr>
        <p:cNvPr id="68" name="Shape 68"/>
        <p:cNvGrpSpPr/>
        <p:nvPr/>
      </p:nvGrpSpPr>
      <p:grpSpPr>
        <a:xfrm>
          <a:off x="0" y="0"/>
          <a:ext cx="0" cy="0"/>
          <a:chOff x="0" y="0"/>
          <a:chExt cx="0" cy="0"/>
        </a:xfrm>
      </p:grpSpPr>
      <p:sp>
        <p:nvSpPr>
          <p:cNvPr id="69" name="Google Shape;69;p15"/>
          <p:cNvSpPr/>
          <p:nvPr/>
        </p:nvSpPr>
        <p:spPr>
          <a:xfrm>
            <a:off x="652800" y="-18825"/>
            <a:ext cx="8491200" cy="666000"/>
          </a:xfrm>
          <a:prstGeom prst="rect">
            <a:avLst/>
          </a:prstGeom>
          <a:solidFill>
            <a:srgbClr val="1D9A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15"/>
          <p:cNvSpPr/>
          <p:nvPr/>
        </p:nvSpPr>
        <p:spPr>
          <a:xfrm>
            <a:off x="0" y="-19200"/>
            <a:ext cx="652800" cy="666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15"/>
          <p:cNvSpPr txBox="1"/>
          <p:nvPr>
            <p:ph type="title"/>
          </p:nvPr>
        </p:nvSpPr>
        <p:spPr>
          <a:xfrm>
            <a:off x="652800" y="-19200"/>
            <a:ext cx="8491200" cy="666000"/>
          </a:xfrm>
          <a:prstGeom prst="rect">
            <a:avLst/>
          </a:prstGeom>
          <a:noFill/>
        </p:spPr>
        <p:txBody>
          <a:bodyPr anchorCtr="0" anchor="ctr" bIns="91425" lIns="91425" spcFirstLastPara="1" rIns="91425" wrap="square" tIns="91425"/>
          <a:lstStyle>
            <a:lvl1pPr lvl="0" rtl="0">
              <a:spcBef>
                <a:spcPts val="0"/>
              </a:spcBef>
              <a:spcAft>
                <a:spcPts val="0"/>
              </a:spcAft>
              <a:buClr>
                <a:srgbClr val="FFFFFF"/>
              </a:buClr>
              <a:buSzPts val="2600"/>
              <a:buFont typeface="Roboto Slab"/>
              <a:buNone/>
              <a:defRPr b="0" sz="2600">
                <a:solidFill>
                  <a:srgbClr val="FFFFFF"/>
                </a:solidFill>
                <a:latin typeface="Roboto Slab"/>
                <a:ea typeface="Roboto Slab"/>
                <a:cs typeface="Roboto Slab"/>
                <a:sym typeface="Roboto Slab"/>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2" name="Google Shape;72;p15"/>
          <p:cNvSpPr txBox="1"/>
          <p:nvPr>
            <p:ph idx="1" type="subTitle"/>
          </p:nvPr>
        </p:nvSpPr>
        <p:spPr>
          <a:xfrm>
            <a:off x="125" y="-19200"/>
            <a:ext cx="652800" cy="666000"/>
          </a:xfrm>
          <a:prstGeom prst="rect">
            <a:avLst/>
          </a:prstGeom>
        </p:spPr>
        <p:txBody>
          <a:bodyPr anchorCtr="0" anchor="t" bIns="91425" lIns="91425" spcFirstLastPara="1" rIns="91425" wrap="square" tIns="91425"/>
          <a:lstStyle>
            <a:lvl1pPr lvl="0" rtl="0">
              <a:spcBef>
                <a:spcPts val="0"/>
              </a:spcBef>
              <a:spcAft>
                <a:spcPts val="0"/>
              </a:spcAft>
              <a:buNone/>
              <a:defRPr sz="2600">
                <a:solidFill>
                  <a:srgbClr val="FFFFFF"/>
                </a:solidFill>
                <a:latin typeface="Roboto Slab"/>
                <a:ea typeface="Roboto Slab"/>
                <a:cs typeface="Roboto Slab"/>
                <a:sym typeface="Roboto Slab"/>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lgn="ctr">
              <a:spcBef>
                <a:spcPts val="1600"/>
              </a:spcBef>
              <a:spcAft>
                <a:spcPts val="1600"/>
              </a:spcAft>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hapter content 1">
  <p:cSld name="TITLE_ONLY_2">
    <p:bg>
      <p:bgPr>
        <a:solidFill>
          <a:srgbClr val="FFFFFF"/>
        </a:solidFill>
      </p:bgPr>
    </p:bg>
    <p:spTree>
      <p:nvGrpSpPr>
        <p:cNvPr id="73" name="Shape 73"/>
        <p:cNvGrpSpPr/>
        <p:nvPr/>
      </p:nvGrpSpPr>
      <p:grpSpPr>
        <a:xfrm>
          <a:off x="0" y="0"/>
          <a:ext cx="0" cy="0"/>
          <a:chOff x="0" y="0"/>
          <a:chExt cx="0" cy="0"/>
        </a:xfrm>
      </p:grpSpPr>
      <p:sp>
        <p:nvSpPr>
          <p:cNvPr id="74" name="Google Shape;74;p16"/>
          <p:cNvSpPr/>
          <p:nvPr/>
        </p:nvSpPr>
        <p:spPr>
          <a:xfrm>
            <a:off x="652800" y="-18825"/>
            <a:ext cx="8491200" cy="666000"/>
          </a:xfrm>
          <a:prstGeom prst="rect">
            <a:avLst/>
          </a:prstGeom>
          <a:solidFill>
            <a:srgbClr val="1D9AD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6"/>
          <p:cNvSpPr/>
          <p:nvPr/>
        </p:nvSpPr>
        <p:spPr>
          <a:xfrm>
            <a:off x="0" y="-19200"/>
            <a:ext cx="652800" cy="6660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6"/>
          <p:cNvSpPr txBox="1"/>
          <p:nvPr>
            <p:ph type="title"/>
          </p:nvPr>
        </p:nvSpPr>
        <p:spPr>
          <a:xfrm>
            <a:off x="652800" y="-19200"/>
            <a:ext cx="8229600" cy="666000"/>
          </a:xfrm>
          <a:prstGeom prst="rect">
            <a:avLst/>
          </a:prstGeom>
          <a:noFill/>
        </p:spPr>
        <p:txBody>
          <a:bodyPr anchorCtr="0" anchor="t" bIns="91425" lIns="91425" spcFirstLastPara="1" rIns="91425" wrap="square" tIns="91425"/>
          <a:lstStyle>
            <a:lvl1pPr lvl="0" rtl="0">
              <a:spcBef>
                <a:spcPts val="0"/>
              </a:spcBef>
              <a:spcAft>
                <a:spcPts val="0"/>
              </a:spcAft>
              <a:buClr>
                <a:srgbClr val="FFFFFF"/>
              </a:buClr>
              <a:buSzPts val="2600"/>
              <a:buFont typeface="Roboto Slab"/>
              <a:buNone/>
              <a:defRPr b="0" sz="2600">
                <a:solidFill>
                  <a:srgbClr val="FFFFFF"/>
                </a:solidFill>
                <a:latin typeface="Roboto Slab"/>
                <a:ea typeface="Roboto Slab"/>
                <a:cs typeface="Roboto Slab"/>
                <a:sym typeface="Roboto Slab"/>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7" name="Google Shape;77;p16"/>
          <p:cNvSpPr txBox="1"/>
          <p:nvPr>
            <p:ph idx="1" type="subTitle"/>
          </p:nvPr>
        </p:nvSpPr>
        <p:spPr>
          <a:xfrm>
            <a:off x="125" y="-19200"/>
            <a:ext cx="652800" cy="666000"/>
          </a:xfrm>
          <a:prstGeom prst="rect">
            <a:avLst/>
          </a:prstGeom>
        </p:spPr>
        <p:txBody>
          <a:bodyPr anchorCtr="0" anchor="t" bIns="91425" lIns="91425" spcFirstLastPara="1" rIns="91425" wrap="square" tIns="91425"/>
          <a:lstStyle>
            <a:lvl1pPr lvl="0" rtl="0">
              <a:spcBef>
                <a:spcPts val="0"/>
              </a:spcBef>
              <a:spcAft>
                <a:spcPts val="0"/>
              </a:spcAft>
              <a:buNone/>
              <a:defRPr sz="2600">
                <a:solidFill>
                  <a:srgbClr val="FFFFFF"/>
                </a:solidFill>
                <a:latin typeface="Roboto Slab"/>
                <a:ea typeface="Roboto Slab"/>
                <a:cs typeface="Roboto Slab"/>
                <a:sym typeface="Roboto Slab"/>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lgn="ctr">
              <a:spcBef>
                <a:spcPts val="1600"/>
              </a:spcBef>
              <a:spcAft>
                <a:spcPts val="1600"/>
              </a:spcAft>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el en object" type="obj">
  <p:cSld name="OBJECT">
    <p:spTree>
      <p:nvGrpSpPr>
        <p:cNvPr id="78" name="Shape 78"/>
        <p:cNvGrpSpPr/>
        <p:nvPr/>
      </p:nvGrpSpPr>
      <p:grpSpPr>
        <a:xfrm>
          <a:off x="0" y="0"/>
          <a:ext cx="0" cy="0"/>
          <a:chOff x="0" y="0"/>
          <a:chExt cx="0" cy="0"/>
        </a:xfrm>
      </p:grpSpPr>
      <p:sp>
        <p:nvSpPr>
          <p:cNvPr id="79" name="Google Shape;79;p17"/>
          <p:cNvSpPr txBox="1"/>
          <p:nvPr>
            <p:ph type="title"/>
          </p:nvPr>
        </p:nvSpPr>
        <p:spPr>
          <a:xfrm>
            <a:off x="5963" y="617609"/>
            <a:ext cx="9138000" cy="486000"/>
          </a:xfrm>
          <a:prstGeom prst="rect">
            <a:avLst/>
          </a:prstGeom>
          <a:solidFill>
            <a:srgbClr val="FF0000"/>
          </a:solidFill>
          <a:ln>
            <a:noFill/>
          </a:ln>
        </p:spPr>
        <p:txBody>
          <a:bodyPr anchorCtr="0" anchor="ctr" bIns="91425" lIns="91425" spcFirstLastPara="1" rIns="91425" wrap="square" tIns="91425"/>
          <a:lstStyle>
            <a:lvl1pPr indent="0" lvl="0" marL="0" marR="0" rtl="0" algn="ctr">
              <a:lnSpc>
                <a:spcPct val="90000"/>
              </a:lnSpc>
              <a:spcBef>
                <a:spcPts val="0"/>
              </a:spcBef>
              <a:spcAft>
                <a:spcPts val="0"/>
              </a:spcAft>
              <a:buClr>
                <a:schemeClr val="lt1"/>
              </a:buClr>
              <a:buSzPts val="2800"/>
              <a:buFont typeface="Calibri"/>
              <a:buNone/>
              <a:defRPr b="0" i="0" sz="3300" u="none" cap="none" strike="noStrike">
                <a:solidFill>
                  <a:schemeClr val="lt1"/>
                </a:solidFill>
                <a:latin typeface="Calibri"/>
                <a:ea typeface="Calibri"/>
                <a:cs typeface="Calibri"/>
                <a:sym typeface="Calibri"/>
              </a:defRPr>
            </a:lvl1pPr>
            <a:lvl2pPr indent="0" lvl="1" rtl="0">
              <a:spcBef>
                <a:spcPts val="0"/>
              </a:spcBef>
              <a:spcAft>
                <a:spcPts val="0"/>
              </a:spcAft>
              <a:buSzPts val="2800"/>
              <a:buNone/>
              <a:defRPr sz="1400"/>
            </a:lvl2pPr>
            <a:lvl3pPr indent="0" lvl="2" rtl="0">
              <a:spcBef>
                <a:spcPts val="0"/>
              </a:spcBef>
              <a:spcAft>
                <a:spcPts val="0"/>
              </a:spcAft>
              <a:buSzPts val="2800"/>
              <a:buNone/>
              <a:defRPr sz="1400"/>
            </a:lvl3pPr>
            <a:lvl4pPr indent="0" lvl="3" rtl="0">
              <a:spcBef>
                <a:spcPts val="0"/>
              </a:spcBef>
              <a:spcAft>
                <a:spcPts val="0"/>
              </a:spcAft>
              <a:buSzPts val="2800"/>
              <a:buNone/>
              <a:defRPr sz="1400"/>
            </a:lvl4pPr>
            <a:lvl5pPr indent="0" lvl="4" rtl="0">
              <a:spcBef>
                <a:spcPts val="0"/>
              </a:spcBef>
              <a:spcAft>
                <a:spcPts val="0"/>
              </a:spcAft>
              <a:buSzPts val="2800"/>
              <a:buNone/>
              <a:defRPr sz="1400"/>
            </a:lvl5pPr>
            <a:lvl6pPr indent="0" lvl="5" rtl="0">
              <a:spcBef>
                <a:spcPts val="0"/>
              </a:spcBef>
              <a:spcAft>
                <a:spcPts val="0"/>
              </a:spcAft>
              <a:buSzPts val="2800"/>
              <a:buNone/>
              <a:defRPr sz="1400"/>
            </a:lvl6pPr>
            <a:lvl7pPr indent="0" lvl="6" rtl="0">
              <a:spcBef>
                <a:spcPts val="0"/>
              </a:spcBef>
              <a:spcAft>
                <a:spcPts val="0"/>
              </a:spcAft>
              <a:buSzPts val="2800"/>
              <a:buNone/>
              <a:defRPr sz="1400"/>
            </a:lvl7pPr>
            <a:lvl8pPr indent="0" lvl="7" rtl="0">
              <a:spcBef>
                <a:spcPts val="0"/>
              </a:spcBef>
              <a:spcAft>
                <a:spcPts val="0"/>
              </a:spcAft>
              <a:buSzPts val="2800"/>
              <a:buNone/>
              <a:defRPr sz="1400"/>
            </a:lvl8pPr>
            <a:lvl9pPr indent="0" lvl="8" rtl="0">
              <a:spcBef>
                <a:spcPts val="0"/>
              </a:spcBef>
              <a:spcAft>
                <a:spcPts val="0"/>
              </a:spcAft>
              <a:buSzPts val="2800"/>
              <a:buNone/>
              <a:defRPr sz="1400"/>
            </a:lvl9pPr>
          </a:lstStyle>
          <a:p/>
        </p:txBody>
      </p:sp>
      <p:sp>
        <p:nvSpPr>
          <p:cNvPr id="80" name="Google Shape;80;p17"/>
          <p:cNvSpPr txBox="1"/>
          <p:nvPr>
            <p:ph idx="1" type="body"/>
          </p:nvPr>
        </p:nvSpPr>
        <p:spPr>
          <a:xfrm>
            <a:off x="628650" y="1369219"/>
            <a:ext cx="7886700" cy="3263400"/>
          </a:xfrm>
          <a:prstGeom prst="rect">
            <a:avLst/>
          </a:prstGeom>
          <a:noFill/>
          <a:ln>
            <a:noFill/>
          </a:ln>
        </p:spPr>
        <p:txBody>
          <a:bodyPr anchorCtr="0" anchor="t" bIns="91425" lIns="91425" spcFirstLastPara="1" rIns="91425" wrap="square" tIns="91425"/>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16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16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16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16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16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16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16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1600"/>
              </a:spcBef>
              <a:spcAft>
                <a:spcPts val="160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81" name="Google Shape;81;p17"/>
          <p:cNvSpPr txBox="1"/>
          <p:nvPr>
            <p:ph idx="10" type="dt"/>
          </p:nvPr>
        </p:nvSpPr>
        <p:spPr>
          <a:xfrm>
            <a:off x="628650" y="4767263"/>
            <a:ext cx="2057400" cy="273900"/>
          </a:xfrm>
          <a:prstGeom prst="rect">
            <a:avLst/>
          </a:prstGeom>
          <a:noFill/>
          <a:ln>
            <a:noFill/>
          </a:ln>
        </p:spPr>
        <p:txBody>
          <a:bodyPr anchorCtr="0" anchor="ctr" bIns="91425" lIns="91425" spcFirstLastPara="1" rIns="91425" wrap="square" tIns="91425"/>
          <a:lstStyle>
            <a:lvl1pPr indent="0" lvl="0" marL="0" marR="0" rtl="0" algn="l">
              <a:spcBef>
                <a:spcPts val="0"/>
              </a:spcBef>
              <a:spcAft>
                <a:spcPts val="0"/>
              </a:spcAft>
              <a:buSzPts val="1400"/>
              <a:buNone/>
              <a:defRPr b="0" i="0" sz="900" u="none" cap="none" strike="noStrike">
                <a:solidFill>
                  <a:srgbClr val="888888"/>
                </a:solidFill>
                <a:latin typeface="Calibri"/>
                <a:ea typeface="Calibri"/>
                <a:cs typeface="Calibri"/>
                <a:sym typeface="Calibri"/>
              </a:defRPr>
            </a:lvl1pPr>
            <a:lvl2pPr indent="0" lvl="1" marL="342900"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2pPr>
            <a:lvl3pPr indent="0" lvl="2" marL="685800"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3pPr>
            <a:lvl4pPr indent="0" lvl="3" marL="1028700"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4pPr>
            <a:lvl5pPr indent="0" lvl="4" marL="1371600"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5pPr>
            <a:lvl6pPr indent="0" lvl="5" marL="1714500"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6pPr>
            <a:lvl7pPr indent="0" lvl="6" marL="2057400"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7pPr>
            <a:lvl8pPr indent="0" lvl="7" marL="2400300"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8pPr>
            <a:lvl9pPr indent="0" lvl="8" marL="2743200"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9pPr>
          </a:lstStyle>
          <a:p/>
        </p:txBody>
      </p:sp>
      <p:sp>
        <p:nvSpPr>
          <p:cNvPr id="82" name="Google Shape;82;p17"/>
          <p:cNvSpPr txBox="1"/>
          <p:nvPr>
            <p:ph idx="11" type="ftr"/>
          </p:nvPr>
        </p:nvSpPr>
        <p:spPr>
          <a:xfrm>
            <a:off x="3028950" y="4767263"/>
            <a:ext cx="3086100" cy="273900"/>
          </a:xfrm>
          <a:prstGeom prst="rect">
            <a:avLst/>
          </a:prstGeom>
          <a:noFill/>
          <a:ln>
            <a:noFill/>
          </a:ln>
        </p:spPr>
        <p:txBody>
          <a:bodyPr anchorCtr="0" anchor="ctr" bIns="91425" lIns="91425" spcFirstLastPara="1" rIns="91425" wrap="square" tIns="91425"/>
          <a:lstStyle>
            <a:lvl1pPr indent="0" lvl="0" marL="0" marR="0" rtl="0" algn="ctr">
              <a:spcBef>
                <a:spcPts val="0"/>
              </a:spcBef>
              <a:spcAft>
                <a:spcPts val="0"/>
              </a:spcAft>
              <a:buSzPts val="1400"/>
              <a:buNone/>
              <a:defRPr b="0" i="0" sz="900" u="none" cap="none" strike="noStrike">
                <a:solidFill>
                  <a:srgbClr val="888888"/>
                </a:solidFill>
                <a:latin typeface="Calibri"/>
                <a:ea typeface="Calibri"/>
                <a:cs typeface="Calibri"/>
                <a:sym typeface="Calibri"/>
              </a:defRPr>
            </a:lvl1pPr>
            <a:lvl2pPr indent="0" lvl="1" marL="342900"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2pPr>
            <a:lvl3pPr indent="0" lvl="2" marL="685800"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3pPr>
            <a:lvl4pPr indent="0" lvl="3" marL="1028700"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4pPr>
            <a:lvl5pPr indent="0" lvl="4" marL="1371600"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5pPr>
            <a:lvl6pPr indent="0" lvl="5" marL="1714500"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6pPr>
            <a:lvl7pPr indent="0" lvl="6" marL="2057400"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7pPr>
            <a:lvl8pPr indent="0" lvl="7" marL="2400300"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8pPr>
            <a:lvl9pPr indent="0" lvl="8" marL="2743200"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9pPr>
          </a:lstStyle>
          <a:p/>
        </p:txBody>
      </p:sp>
      <p:sp>
        <p:nvSpPr>
          <p:cNvPr id="83" name="Google Shape;83;p17"/>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900" u="none" cap="none" strike="noStrike">
                <a:solidFill>
                  <a:srgbClr val="888888"/>
                </a:solidFill>
                <a:latin typeface="Calibri"/>
                <a:ea typeface="Calibri"/>
                <a:cs typeface="Calibri"/>
                <a:sym typeface="Calibri"/>
              </a:defRPr>
            </a:lvl1pPr>
            <a:lvl2pPr indent="0" lvl="1" marL="0" marR="0" rtl="0" algn="r">
              <a:spcBef>
                <a:spcPts val="0"/>
              </a:spcBef>
              <a:buNone/>
              <a:defRPr b="0" i="0" sz="900" u="none" cap="none" strike="noStrike">
                <a:solidFill>
                  <a:srgbClr val="888888"/>
                </a:solidFill>
                <a:latin typeface="Calibri"/>
                <a:ea typeface="Calibri"/>
                <a:cs typeface="Calibri"/>
                <a:sym typeface="Calibri"/>
              </a:defRPr>
            </a:lvl2pPr>
            <a:lvl3pPr indent="0" lvl="2" marL="0" marR="0" rtl="0" algn="r">
              <a:spcBef>
                <a:spcPts val="0"/>
              </a:spcBef>
              <a:buNone/>
              <a:defRPr b="0" i="0" sz="900" u="none" cap="none" strike="noStrike">
                <a:solidFill>
                  <a:srgbClr val="888888"/>
                </a:solidFill>
                <a:latin typeface="Calibri"/>
                <a:ea typeface="Calibri"/>
                <a:cs typeface="Calibri"/>
                <a:sym typeface="Calibri"/>
              </a:defRPr>
            </a:lvl3pPr>
            <a:lvl4pPr indent="0" lvl="3" marL="0" marR="0" rtl="0" algn="r">
              <a:spcBef>
                <a:spcPts val="0"/>
              </a:spcBef>
              <a:buNone/>
              <a:defRPr b="0" i="0" sz="900" u="none" cap="none" strike="noStrike">
                <a:solidFill>
                  <a:srgbClr val="888888"/>
                </a:solidFill>
                <a:latin typeface="Calibri"/>
                <a:ea typeface="Calibri"/>
                <a:cs typeface="Calibri"/>
                <a:sym typeface="Calibri"/>
              </a:defRPr>
            </a:lvl4pPr>
            <a:lvl5pPr indent="0" lvl="4" marL="0" marR="0" rtl="0" algn="r">
              <a:spcBef>
                <a:spcPts val="0"/>
              </a:spcBef>
              <a:buNone/>
              <a:defRPr b="0" i="0" sz="900" u="none" cap="none" strike="noStrike">
                <a:solidFill>
                  <a:srgbClr val="888888"/>
                </a:solidFill>
                <a:latin typeface="Calibri"/>
                <a:ea typeface="Calibri"/>
                <a:cs typeface="Calibri"/>
                <a:sym typeface="Calibri"/>
              </a:defRPr>
            </a:lvl5pPr>
            <a:lvl6pPr indent="0" lvl="5" marL="0" marR="0" rtl="0" algn="r">
              <a:spcBef>
                <a:spcPts val="0"/>
              </a:spcBef>
              <a:buNone/>
              <a:defRPr b="0" i="0" sz="900" u="none" cap="none" strike="noStrike">
                <a:solidFill>
                  <a:srgbClr val="888888"/>
                </a:solidFill>
                <a:latin typeface="Calibri"/>
                <a:ea typeface="Calibri"/>
                <a:cs typeface="Calibri"/>
                <a:sym typeface="Calibri"/>
              </a:defRPr>
            </a:lvl6pPr>
            <a:lvl7pPr indent="0" lvl="6" marL="0" marR="0" rtl="0" algn="r">
              <a:spcBef>
                <a:spcPts val="0"/>
              </a:spcBef>
              <a:buNone/>
              <a:defRPr b="0" i="0" sz="900" u="none" cap="none" strike="noStrike">
                <a:solidFill>
                  <a:srgbClr val="888888"/>
                </a:solidFill>
                <a:latin typeface="Calibri"/>
                <a:ea typeface="Calibri"/>
                <a:cs typeface="Calibri"/>
                <a:sym typeface="Calibri"/>
              </a:defRPr>
            </a:lvl7pPr>
            <a:lvl8pPr indent="0" lvl="7" marL="0" marR="0" rtl="0" algn="r">
              <a:spcBef>
                <a:spcPts val="0"/>
              </a:spcBef>
              <a:buNone/>
              <a:defRPr b="0" i="0" sz="900" u="none" cap="none" strike="noStrike">
                <a:solidFill>
                  <a:srgbClr val="888888"/>
                </a:solidFill>
                <a:latin typeface="Calibri"/>
                <a:ea typeface="Calibri"/>
                <a:cs typeface="Calibri"/>
                <a:sym typeface="Calibri"/>
              </a:defRPr>
            </a:lvl8pPr>
            <a:lvl9pPr indent="0" lvl="8" marL="0" marR="0" rtl="0" algn="r">
              <a:spcBef>
                <a:spcPts val="0"/>
              </a:spcBef>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G - 2" type="title">
  <p:cSld name="TITLE">
    <p:bg>
      <p:bgPr>
        <a:blipFill>
          <a:blip r:embed="rId2">
            <a:alphaModFix/>
          </a:blip>
          <a:stretch>
            <a:fillRect/>
          </a:stretch>
        </a:blipFill>
      </p:bgPr>
    </p:bg>
    <p:spTree>
      <p:nvGrpSpPr>
        <p:cNvPr id="88" name="Shape 88"/>
        <p:cNvGrpSpPr/>
        <p:nvPr/>
      </p:nvGrpSpPr>
      <p:grpSpPr>
        <a:xfrm>
          <a:off x="0" y="0"/>
          <a:ext cx="0" cy="0"/>
          <a:chOff x="0" y="0"/>
          <a:chExt cx="0" cy="0"/>
        </a:xfrm>
      </p:grpSpPr>
      <p:sp>
        <p:nvSpPr>
          <p:cNvPr id="89" name="Google Shape;89;p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nl"/>
              <a:t>‹#›</a:t>
            </a:fld>
            <a:endParaRPr/>
          </a:p>
        </p:txBody>
      </p:sp>
      <p:pic>
        <p:nvPicPr>
          <p:cNvPr id="90" name="Google Shape;90;p19"/>
          <p:cNvPicPr preferRelativeResize="0"/>
          <p:nvPr/>
        </p:nvPicPr>
        <p:blipFill rotWithShape="1">
          <a:blip r:embed="rId3">
            <a:alphaModFix/>
          </a:blip>
          <a:srcRect b="33637" l="26615" r="28561" t="32849"/>
          <a:stretch/>
        </p:blipFill>
        <p:spPr>
          <a:xfrm>
            <a:off x="430600" y="94325"/>
            <a:ext cx="528150" cy="394875"/>
          </a:xfrm>
          <a:prstGeom prst="rect">
            <a:avLst/>
          </a:prstGeom>
          <a:noFill/>
          <a:ln>
            <a:noFill/>
          </a:ln>
          <a:effectLst>
            <a:outerShdw blurRad="57150" rotWithShape="0" algn="bl" dir="5400000" dist="19050">
              <a:srgbClr val="000000">
                <a:alpha val="50000"/>
              </a:srgbClr>
            </a:outerShdw>
          </a:effectLst>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G - 1">
  <p:cSld name="TITLE_1">
    <p:bg>
      <p:bgPr>
        <a:blipFill>
          <a:blip r:embed="rId2">
            <a:alphaModFix/>
          </a:blip>
          <a:stretch>
            <a:fillRect/>
          </a:stretch>
        </a:blipFill>
      </p:bgPr>
    </p:bg>
    <p:spTree>
      <p:nvGrpSpPr>
        <p:cNvPr id="91" name="Shape 91"/>
        <p:cNvGrpSpPr/>
        <p:nvPr/>
      </p:nvGrpSpPr>
      <p:grpSpPr>
        <a:xfrm>
          <a:off x="0" y="0"/>
          <a:ext cx="0" cy="0"/>
          <a:chOff x="0" y="0"/>
          <a:chExt cx="0" cy="0"/>
        </a:xfrm>
      </p:grpSpPr>
      <p:sp>
        <p:nvSpPr>
          <p:cNvPr id="92" name="Google Shape;92;p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nl"/>
              <a:t>‹#›</a:t>
            </a:fld>
            <a:endParaRPr/>
          </a:p>
        </p:txBody>
      </p:sp>
      <p:pic>
        <p:nvPicPr>
          <p:cNvPr id="93" name="Google Shape;93;p20"/>
          <p:cNvPicPr preferRelativeResize="0"/>
          <p:nvPr/>
        </p:nvPicPr>
        <p:blipFill rotWithShape="1">
          <a:blip r:embed="rId3">
            <a:alphaModFix/>
          </a:blip>
          <a:srcRect b="33637" l="26615" r="28561" t="32849"/>
          <a:stretch/>
        </p:blipFill>
        <p:spPr>
          <a:xfrm>
            <a:off x="430600" y="94325"/>
            <a:ext cx="528150" cy="394875"/>
          </a:xfrm>
          <a:prstGeom prst="rect">
            <a:avLst/>
          </a:prstGeom>
          <a:noFill/>
          <a:ln>
            <a:noFill/>
          </a:ln>
          <a:effectLst>
            <a:outerShdw blurRad="57150" rotWithShape="0" algn="bl" dir="5400000" dist="19050">
              <a:srgbClr val="000000">
                <a:alpha val="50000"/>
              </a:srgbClr>
            </a:outerShdw>
          </a:effectLst>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94" name="Shape 94"/>
        <p:cNvGrpSpPr/>
        <p:nvPr/>
      </p:nvGrpSpPr>
      <p:grpSpPr>
        <a:xfrm>
          <a:off x="0" y="0"/>
          <a:ext cx="0" cy="0"/>
          <a:chOff x="0" y="0"/>
          <a:chExt cx="0" cy="0"/>
        </a:xfrm>
      </p:grpSpPr>
      <p:sp>
        <p:nvSpPr>
          <p:cNvPr id="95" name="Google Shape;95;p21"/>
          <p:cNvSpPr/>
          <p:nvPr/>
        </p:nvSpPr>
        <p:spPr>
          <a:xfrm>
            <a:off x="2100" y="0"/>
            <a:ext cx="4572000" cy="5143500"/>
          </a:xfrm>
          <a:prstGeom prst="rect">
            <a:avLst/>
          </a:prstGeom>
          <a:gradFill>
            <a:gsLst>
              <a:gs pos="0">
                <a:srgbClr val="77A2F8"/>
              </a:gs>
              <a:gs pos="100000">
                <a:srgbClr val="9867D0"/>
              </a:gs>
            </a:gsLst>
            <a:lin ang="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21"/>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rtl="0" algn="ctr">
              <a:spcBef>
                <a:spcPts val="0"/>
              </a:spcBef>
              <a:spcAft>
                <a:spcPts val="0"/>
              </a:spcAft>
              <a:buClr>
                <a:srgbClr val="FFFFFF"/>
              </a:buClr>
              <a:buSzPts val="4200"/>
              <a:buNone/>
              <a:defRPr sz="4200">
                <a:solidFill>
                  <a:srgbClr val="FFFFFF"/>
                </a:solidFill>
              </a:defRPr>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97" name="Google Shape;97;p21"/>
          <p:cNvSpPr txBox="1"/>
          <p:nvPr>
            <p:ph idx="1" type="subTitle"/>
          </p:nvPr>
        </p:nvSpPr>
        <p:spPr>
          <a:xfrm>
            <a:off x="265500" y="2803075"/>
            <a:ext cx="4045200" cy="1235100"/>
          </a:xfrm>
          <a:prstGeom prst="rect">
            <a:avLst/>
          </a:prstGeom>
        </p:spPr>
        <p:txBody>
          <a:bodyPr anchorCtr="0" anchor="t" bIns="91425" lIns="91425" spcFirstLastPara="1" rIns="91425" wrap="square" tIns="91425"/>
          <a:lstStyle>
            <a:lvl1pPr lvl="0" rtl="0" algn="ctr">
              <a:lnSpc>
                <a:spcPct val="100000"/>
              </a:lnSpc>
              <a:spcBef>
                <a:spcPts val="0"/>
              </a:spcBef>
              <a:spcAft>
                <a:spcPts val="0"/>
              </a:spcAft>
              <a:buClr>
                <a:srgbClr val="FFFFFF"/>
              </a:buClr>
              <a:buSzPts val="2100"/>
              <a:buNone/>
              <a:defRPr sz="2100">
                <a:solidFill>
                  <a:srgbClr val="FFFFFF"/>
                </a:solidFill>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98" name="Google Shape;98;p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_2">
  <p:cSld name="TITLE_2">
    <p:spTree>
      <p:nvGrpSpPr>
        <p:cNvPr id="99" name="Shape 99"/>
        <p:cNvGrpSpPr/>
        <p:nvPr/>
      </p:nvGrpSpPr>
      <p:grpSpPr>
        <a:xfrm>
          <a:off x="0" y="0"/>
          <a:ext cx="0" cy="0"/>
          <a:chOff x="0" y="0"/>
          <a:chExt cx="0" cy="0"/>
        </a:xfrm>
      </p:grpSpPr>
      <p:sp>
        <p:nvSpPr>
          <p:cNvPr id="100" name="Google Shape;100;p22"/>
          <p:cNvSpPr txBox="1"/>
          <p:nvPr>
            <p:ph type="ctrTitle"/>
          </p:nvPr>
        </p:nvSpPr>
        <p:spPr>
          <a:xfrm>
            <a:off x="311708" y="744575"/>
            <a:ext cx="8520600" cy="2052600"/>
          </a:xfrm>
          <a:prstGeom prst="rect">
            <a:avLst/>
          </a:prstGeom>
        </p:spPr>
        <p:txBody>
          <a:bodyPr anchorCtr="0" anchor="b" bIns="91425" lIns="91425" spcFirstLastPara="1" rIns="91425" wrap="square" tIns="91425"/>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01" name="Google Shape;101;p22"/>
          <p:cNvSpPr txBox="1"/>
          <p:nvPr>
            <p:ph idx="1" type="subTitle"/>
          </p:nvPr>
        </p:nvSpPr>
        <p:spPr>
          <a:xfrm>
            <a:off x="311700" y="2834125"/>
            <a:ext cx="8520600" cy="792600"/>
          </a:xfrm>
          <a:prstGeom prst="rect">
            <a:avLst/>
          </a:prstGeom>
        </p:spPr>
        <p:txBody>
          <a:bodyPr anchorCtr="0" anchor="t" bIns="91425" lIns="91425" spcFirstLastPara="1" rIns="91425" wrap="square" tIns="91425"/>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02" name="Google Shape;102;p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nl"/>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1.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slideLayout" Target="../slideLayouts/slideLayout18.xml"/><Relationship Id="rId3" Type="http://schemas.openxmlformats.org/officeDocument/2006/relationships/slideLayout" Target="../slideLayouts/slideLayout19.xml"/><Relationship Id="rId4" Type="http://schemas.openxmlformats.org/officeDocument/2006/relationships/slideLayout" Target="../slideLayouts/slideLayout20.xml"/><Relationship Id="rId5"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nl"/>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84" name="Shape 84"/>
        <p:cNvGrpSpPr/>
        <p:nvPr/>
      </p:nvGrpSpPr>
      <p:grpSpPr>
        <a:xfrm>
          <a:off x="0" y="0"/>
          <a:ext cx="0" cy="0"/>
          <a:chOff x="0" y="0"/>
          <a:chExt cx="0" cy="0"/>
        </a:xfrm>
      </p:grpSpPr>
      <p:sp>
        <p:nvSpPr>
          <p:cNvPr id="85" name="Google Shape;85;p1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86" name="Google Shape;86;p1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1600"/>
              </a:spcBef>
              <a:spcAft>
                <a:spcPts val="0"/>
              </a:spcAft>
              <a:buClr>
                <a:schemeClr val="dk2"/>
              </a:buClr>
              <a:buSzPts val="1400"/>
              <a:buChar char="○"/>
              <a:defRPr>
                <a:solidFill>
                  <a:schemeClr val="dk2"/>
                </a:solidFill>
              </a:defRPr>
            </a:lvl2pPr>
            <a:lvl3pPr indent="-317500" lvl="2" marL="1371600" rtl="0">
              <a:lnSpc>
                <a:spcPct val="115000"/>
              </a:lnSpc>
              <a:spcBef>
                <a:spcPts val="1600"/>
              </a:spcBef>
              <a:spcAft>
                <a:spcPts val="0"/>
              </a:spcAft>
              <a:buClr>
                <a:schemeClr val="dk2"/>
              </a:buClr>
              <a:buSzPts val="1400"/>
              <a:buChar char="■"/>
              <a:defRPr>
                <a:solidFill>
                  <a:schemeClr val="dk2"/>
                </a:solidFill>
              </a:defRPr>
            </a:lvl3pPr>
            <a:lvl4pPr indent="-317500" lvl="3" marL="1828800" rtl="0">
              <a:lnSpc>
                <a:spcPct val="115000"/>
              </a:lnSpc>
              <a:spcBef>
                <a:spcPts val="1600"/>
              </a:spcBef>
              <a:spcAft>
                <a:spcPts val="0"/>
              </a:spcAft>
              <a:buClr>
                <a:schemeClr val="dk2"/>
              </a:buClr>
              <a:buSzPts val="1400"/>
              <a:buChar char="●"/>
              <a:defRPr>
                <a:solidFill>
                  <a:schemeClr val="dk2"/>
                </a:solidFill>
              </a:defRPr>
            </a:lvl4pPr>
            <a:lvl5pPr indent="-317500" lvl="4" marL="2286000" rtl="0">
              <a:lnSpc>
                <a:spcPct val="115000"/>
              </a:lnSpc>
              <a:spcBef>
                <a:spcPts val="1600"/>
              </a:spcBef>
              <a:spcAft>
                <a:spcPts val="0"/>
              </a:spcAft>
              <a:buClr>
                <a:schemeClr val="dk2"/>
              </a:buClr>
              <a:buSzPts val="1400"/>
              <a:buChar char="○"/>
              <a:defRPr>
                <a:solidFill>
                  <a:schemeClr val="dk2"/>
                </a:solidFill>
              </a:defRPr>
            </a:lvl5pPr>
            <a:lvl6pPr indent="-317500" lvl="5" marL="2743200" rtl="0">
              <a:lnSpc>
                <a:spcPct val="115000"/>
              </a:lnSpc>
              <a:spcBef>
                <a:spcPts val="1600"/>
              </a:spcBef>
              <a:spcAft>
                <a:spcPts val="0"/>
              </a:spcAft>
              <a:buClr>
                <a:schemeClr val="dk2"/>
              </a:buClr>
              <a:buSzPts val="1400"/>
              <a:buChar char="■"/>
              <a:defRPr>
                <a:solidFill>
                  <a:schemeClr val="dk2"/>
                </a:solidFill>
              </a:defRPr>
            </a:lvl6pPr>
            <a:lvl7pPr indent="-317500" lvl="6" marL="3200400" rtl="0">
              <a:lnSpc>
                <a:spcPct val="115000"/>
              </a:lnSpc>
              <a:spcBef>
                <a:spcPts val="1600"/>
              </a:spcBef>
              <a:spcAft>
                <a:spcPts val="0"/>
              </a:spcAft>
              <a:buClr>
                <a:schemeClr val="dk2"/>
              </a:buClr>
              <a:buSzPts val="1400"/>
              <a:buChar char="●"/>
              <a:defRPr>
                <a:solidFill>
                  <a:schemeClr val="dk2"/>
                </a:solidFill>
              </a:defRPr>
            </a:lvl7pPr>
            <a:lvl8pPr indent="-317500" lvl="7" marL="3657600" rtl="0">
              <a:lnSpc>
                <a:spcPct val="115000"/>
              </a:lnSpc>
              <a:spcBef>
                <a:spcPts val="1600"/>
              </a:spcBef>
              <a:spcAft>
                <a:spcPts val="0"/>
              </a:spcAft>
              <a:buClr>
                <a:schemeClr val="dk2"/>
              </a:buClr>
              <a:buSzPts val="1400"/>
              <a:buChar char="○"/>
              <a:defRPr>
                <a:solidFill>
                  <a:schemeClr val="dk2"/>
                </a:solidFill>
              </a:defRPr>
            </a:lvl8pPr>
            <a:lvl9pPr indent="-317500" lvl="8" marL="4114800" rtl="0">
              <a:lnSpc>
                <a:spcPct val="115000"/>
              </a:lnSpc>
              <a:spcBef>
                <a:spcPts val="1600"/>
              </a:spcBef>
              <a:spcAft>
                <a:spcPts val="1600"/>
              </a:spcAft>
              <a:buClr>
                <a:schemeClr val="dk2"/>
              </a:buClr>
              <a:buSzPts val="1400"/>
              <a:buChar char="■"/>
              <a:defRPr>
                <a:solidFill>
                  <a:schemeClr val="dk2"/>
                </a:solidFill>
              </a:defRPr>
            </a:lvl9pPr>
          </a:lstStyle>
          <a:p/>
        </p:txBody>
      </p:sp>
      <p:sp>
        <p:nvSpPr>
          <p:cNvPr id="87" name="Google Shape;87;p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nl"/>
              <a:t>‹#›</a:t>
            </a:fld>
            <a:endParaRPr/>
          </a:p>
        </p:txBody>
      </p:sp>
    </p:spTree>
  </p:cSld>
  <p:clrMap accent1="accent1" accent2="accent2" accent3="accent3" accent4="accent4" accent5="accent5" accent6="accent6" bg1="lt1" bg2="dk2" tx1="dk1" tx2="lt2" folHlink="folHlink" hlink="hlink"/>
  <p:sldLayoutIdLst>
    <p:sldLayoutId id="2147483664" r:id="rId1"/>
    <p:sldLayoutId id="2147483665" r:id="rId2"/>
    <p:sldLayoutId id="2147483666" r:id="rId3"/>
    <p:sldLayoutId id="2147483667" r:id="rId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xml"/><Relationship Id="rId3" Type="http://schemas.openxmlformats.org/officeDocument/2006/relationships/image" Target="../media/image17.png"/><Relationship Id="rId4" Type="http://schemas.openxmlformats.org/officeDocument/2006/relationships/image" Target="../media/image8.png"/><Relationship Id="rId5" Type="http://schemas.openxmlformats.org/officeDocument/2006/relationships/image" Target="../media/image26.png"/></Relationships>
</file>

<file path=ppt/slides/_rels/slide10.xml.rels><?xml version="1.0" encoding="UTF-8" standalone="yes"?><Relationships xmlns="http://schemas.openxmlformats.org/package/2006/relationships"><Relationship Id="rId11" Type="http://schemas.openxmlformats.org/officeDocument/2006/relationships/hyperlink" Target="https://docs.livecontracts.io/workflow/trigger/nop-trigger" TargetMode="External"/><Relationship Id="rId10" Type="http://schemas.openxmlformats.org/officeDocument/2006/relationships/hyperlink" Target="https://docs.livecontracts.io/workflow/trigger/http-trigger" TargetMode="External"/><Relationship Id="rId13" Type="http://schemas.openxmlformats.org/officeDocument/2006/relationships/hyperlink" Target="https://docs.livecontracts.io/workflow/trigger" TargetMode="External"/><Relationship Id="rId12" Type="http://schemas.openxmlformats.org/officeDocument/2006/relationships/hyperlink" Target="https://docs.livecontracts.io/workflow/trigger/event-trigger" TargetMode="External"/><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hyperlink" Target="https://docs.livecontracts.io/workflow/scenario" TargetMode="External"/><Relationship Id="rId4" Type="http://schemas.openxmlformats.org/officeDocument/2006/relationships/image" Target="../media/image10.png"/><Relationship Id="rId9" Type="http://schemas.openxmlformats.org/officeDocument/2006/relationships/hyperlink" Target="https://docs.livecontracts.io/workflow/scenario/action" TargetMode="External"/><Relationship Id="rId14" Type="http://schemas.openxmlformats.org/officeDocument/2006/relationships/hyperlink" Target="https://docs.livecontracts.io/workflow/scenario/asset" TargetMode="External"/><Relationship Id="rId5" Type="http://schemas.openxmlformats.org/officeDocument/2006/relationships/image" Target="../media/image11.png"/><Relationship Id="rId6" Type="http://schemas.openxmlformats.org/officeDocument/2006/relationships/hyperlink" Target="https://docs.livecontracts.io/workflow/scenario/actor" TargetMode="External"/><Relationship Id="rId7" Type="http://schemas.openxmlformats.org/officeDocument/2006/relationships/hyperlink" Target="https://docs.livecontracts.io/workflow/scenario/state" TargetMode="External"/><Relationship Id="rId8" Type="http://schemas.openxmlformats.org/officeDocument/2006/relationships/hyperlink" Target="https://docs.livecontracts.io/workflow/scenario/action"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2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1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2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1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2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0.png"/><Relationship Id="rId4" Type="http://schemas.openxmlformats.org/officeDocument/2006/relationships/image" Target="../media/image1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2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2.png"/><Relationship Id="rId4" Type="http://schemas.openxmlformats.org/officeDocument/2006/relationships/image" Target="../media/image10.png"/><Relationship Id="rId5" Type="http://schemas.openxmlformats.org/officeDocument/2006/relationships/image" Target="../media/image1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hyperlink" Target="https://github.com/legalthings/lto-deepdive" TargetMode="External"/><Relationship Id="rId6" Type="http://schemas.openxmlformats.org/officeDocument/2006/relationships/hyperlink" Target="https://docs.livecontracts.io" TargetMode="External"/></Relationships>
</file>

<file path=ppt/slides/_rels/slide3.xml.rels><?xml version="1.0" encoding="UTF-8" standalone="yes"?><Relationships xmlns="http://schemas.openxmlformats.org/package/2006/relationships"><Relationship Id="rId10" Type="http://schemas.openxmlformats.org/officeDocument/2006/relationships/image" Target="../media/image11.png"/><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3.png"/><Relationship Id="rId4" Type="http://schemas.openxmlformats.org/officeDocument/2006/relationships/image" Target="../media/image14.png"/><Relationship Id="rId9" Type="http://schemas.openxmlformats.org/officeDocument/2006/relationships/image" Target="../media/image10.png"/><Relationship Id="rId5" Type="http://schemas.openxmlformats.org/officeDocument/2006/relationships/image" Target="../media/image24.jpg"/><Relationship Id="rId6" Type="http://schemas.openxmlformats.org/officeDocument/2006/relationships/image" Target="../media/image6.png"/><Relationship Id="rId7" Type="http://schemas.openxmlformats.org/officeDocument/2006/relationships/image" Target="../media/image7.png"/><Relationship Id="rId8" Type="http://schemas.openxmlformats.org/officeDocument/2006/relationships/image" Target="../media/image2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hyperlink" Target="http://localhost:3000"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0.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25.png"/><Relationship Id="rId6" Type="http://schemas.openxmlformats.org/officeDocument/2006/relationships/image" Target="../media/image7.png"/><Relationship Id="rId7"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13.png"/><Relationship Id="rId6" Type="http://schemas.openxmlformats.org/officeDocument/2006/relationships/image" Target="../media/image14.png"/><Relationship Id="rId7" Type="http://schemas.openxmlformats.org/officeDocument/2006/relationships/image" Target="../media/image7.png"/><Relationship Id="rId8" Type="http://schemas.openxmlformats.org/officeDocument/2006/relationships/image" Target="../media/image2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0.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hyperlink" Target="https://docs.livecontracts.io/workflow/scenario" TargetMode="External"/><Relationship Id="rId4" Type="http://schemas.openxmlformats.org/officeDocument/2006/relationships/image" Target="../media/image10.png"/><Relationship Id="rId5" Type="http://schemas.openxmlformats.org/officeDocument/2006/relationships/image" Target="../media/image11.png"/><Relationship Id="rId6" Type="http://schemas.openxmlformats.org/officeDocument/2006/relationships/hyperlink" Target="https://json-schema.org/" TargetMode="External"/><Relationship Id="rId7" Type="http://schemas.openxmlformats.org/officeDocument/2006/relationships/hyperlink" Target="https://docs.livecontracts.io/event-chain/resource"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06" name="Shape 106"/>
        <p:cNvGrpSpPr/>
        <p:nvPr/>
      </p:nvGrpSpPr>
      <p:grpSpPr>
        <a:xfrm>
          <a:off x="0" y="0"/>
          <a:ext cx="0" cy="0"/>
          <a:chOff x="0" y="0"/>
          <a:chExt cx="0" cy="0"/>
        </a:xfrm>
      </p:grpSpPr>
      <p:pic>
        <p:nvPicPr>
          <p:cNvPr id="107" name="Google Shape;107;p23"/>
          <p:cNvPicPr preferRelativeResize="0"/>
          <p:nvPr/>
        </p:nvPicPr>
        <p:blipFill>
          <a:blip r:embed="rId4">
            <a:alphaModFix/>
          </a:blip>
          <a:stretch>
            <a:fillRect/>
          </a:stretch>
        </p:blipFill>
        <p:spPr>
          <a:xfrm>
            <a:off x="1605175" y="2917188"/>
            <a:ext cx="5907176" cy="45725"/>
          </a:xfrm>
          <a:prstGeom prst="rect">
            <a:avLst/>
          </a:prstGeom>
          <a:noFill/>
          <a:ln>
            <a:noFill/>
          </a:ln>
        </p:spPr>
      </p:pic>
      <p:sp>
        <p:nvSpPr>
          <p:cNvPr id="108" name="Google Shape;108;p23"/>
          <p:cNvSpPr txBox="1"/>
          <p:nvPr>
            <p:ph idx="1" type="subTitle"/>
          </p:nvPr>
        </p:nvSpPr>
        <p:spPr>
          <a:xfrm>
            <a:off x="571500" y="3115325"/>
            <a:ext cx="8077200" cy="898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nl" sz="2550">
                <a:solidFill>
                  <a:srgbClr val="FFFFFF"/>
                </a:solidFill>
                <a:latin typeface="Proxima Nova"/>
                <a:ea typeface="Proxima Nova"/>
                <a:cs typeface="Proxima Nova"/>
                <a:sym typeface="Proxima Nova"/>
              </a:rPr>
              <a:t>Tech details</a:t>
            </a:r>
            <a:endParaRPr b="1" sz="1200">
              <a:solidFill>
                <a:srgbClr val="FFFFFF"/>
              </a:solidFill>
              <a:latin typeface="Proxima Nova"/>
              <a:ea typeface="Proxima Nova"/>
              <a:cs typeface="Proxima Nova"/>
              <a:sym typeface="Proxima Nova"/>
            </a:endParaRPr>
          </a:p>
        </p:txBody>
      </p:sp>
      <p:pic>
        <p:nvPicPr>
          <p:cNvPr id="109" name="Google Shape;109;p23"/>
          <p:cNvPicPr preferRelativeResize="0"/>
          <p:nvPr/>
        </p:nvPicPr>
        <p:blipFill>
          <a:blip r:embed="rId5">
            <a:alphaModFix/>
          </a:blip>
          <a:stretch>
            <a:fillRect/>
          </a:stretch>
        </p:blipFill>
        <p:spPr>
          <a:xfrm>
            <a:off x="2258213" y="1129388"/>
            <a:ext cx="4627551" cy="1673794"/>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9" name="Shape 249"/>
        <p:cNvGrpSpPr/>
        <p:nvPr/>
      </p:nvGrpSpPr>
      <p:grpSpPr>
        <a:xfrm>
          <a:off x="0" y="0"/>
          <a:ext cx="0" cy="0"/>
          <a:chOff x="0" y="0"/>
          <a:chExt cx="0" cy="0"/>
        </a:xfrm>
      </p:grpSpPr>
      <p:sp>
        <p:nvSpPr>
          <p:cNvPr id="250" name="Google Shape;250;p32"/>
          <p:cNvSpPr txBox="1"/>
          <p:nvPr/>
        </p:nvSpPr>
        <p:spPr>
          <a:xfrm>
            <a:off x="861200" y="58650"/>
            <a:ext cx="8134500" cy="54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nl" sz="2200">
                <a:solidFill>
                  <a:schemeClr val="dk1"/>
                </a:solidFill>
                <a:latin typeface="Proxima Nova"/>
                <a:ea typeface="Proxima Nova"/>
                <a:cs typeface="Proxima Nova"/>
                <a:sym typeface="Proxima Nova"/>
              </a:rPr>
              <a:t>Building a workflow scenario or live contract (</a:t>
            </a:r>
            <a:r>
              <a:rPr b="1" lang="nl" sz="2200" u="sng">
                <a:solidFill>
                  <a:schemeClr val="hlink"/>
                </a:solidFill>
                <a:latin typeface="Proxima Nova"/>
                <a:ea typeface="Proxima Nova"/>
                <a:cs typeface="Proxima Nova"/>
                <a:sym typeface="Proxima Nova"/>
                <a:hlinkClick r:id="rId3"/>
              </a:rPr>
              <a:t>docs</a:t>
            </a:r>
            <a:r>
              <a:rPr b="1" lang="nl" sz="2200">
                <a:solidFill>
                  <a:schemeClr val="dk1"/>
                </a:solidFill>
                <a:latin typeface="Proxima Nova"/>
                <a:ea typeface="Proxima Nova"/>
                <a:cs typeface="Proxima Nova"/>
                <a:sym typeface="Proxima Nova"/>
              </a:rPr>
              <a:t>)</a:t>
            </a:r>
            <a:endParaRPr b="1" sz="2200">
              <a:solidFill>
                <a:schemeClr val="dk1"/>
              </a:solidFill>
              <a:latin typeface="Proxima Nova"/>
              <a:ea typeface="Proxima Nova"/>
              <a:cs typeface="Proxima Nova"/>
              <a:sym typeface="Proxima Nova"/>
            </a:endParaRPr>
          </a:p>
          <a:p>
            <a:pPr indent="0" lvl="0" marL="0" rtl="0" algn="l">
              <a:spcBef>
                <a:spcPts val="0"/>
              </a:spcBef>
              <a:spcAft>
                <a:spcPts val="0"/>
              </a:spcAft>
              <a:buNone/>
            </a:pPr>
            <a:r>
              <a:t/>
            </a:r>
            <a:endParaRPr b="1" sz="2200">
              <a:latin typeface="Proxima Nova"/>
              <a:ea typeface="Proxima Nova"/>
              <a:cs typeface="Proxima Nova"/>
              <a:sym typeface="Proxima Nova"/>
            </a:endParaRPr>
          </a:p>
        </p:txBody>
      </p:sp>
      <p:pic>
        <p:nvPicPr>
          <p:cNvPr id="251" name="Google Shape;251;p32"/>
          <p:cNvPicPr preferRelativeResize="0"/>
          <p:nvPr/>
        </p:nvPicPr>
        <p:blipFill>
          <a:blip r:embed="rId4">
            <a:alphaModFix/>
          </a:blip>
          <a:stretch>
            <a:fillRect/>
          </a:stretch>
        </p:blipFill>
        <p:spPr>
          <a:xfrm>
            <a:off x="0" y="5006350"/>
            <a:ext cx="9144000" cy="137160"/>
          </a:xfrm>
          <a:prstGeom prst="rect">
            <a:avLst/>
          </a:prstGeom>
          <a:noFill/>
          <a:ln>
            <a:noFill/>
          </a:ln>
        </p:spPr>
      </p:pic>
      <p:sp>
        <p:nvSpPr>
          <p:cNvPr id="252" name="Google Shape;252;p32"/>
          <p:cNvSpPr/>
          <p:nvPr/>
        </p:nvSpPr>
        <p:spPr>
          <a:xfrm>
            <a:off x="430600" y="-4000"/>
            <a:ext cx="336600" cy="987600"/>
          </a:xfrm>
          <a:prstGeom prst="rect">
            <a:avLst/>
          </a:prstGeom>
          <a:solidFill>
            <a:srgbClr val="9867D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53" name="Google Shape;253;p32"/>
          <p:cNvPicPr preferRelativeResize="0"/>
          <p:nvPr/>
        </p:nvPicPr>
        <p:blipFill>
          <a:blip r:embed="rId5">
            <a:alphaModFix/>
          </a:blip>
          <a:stretch>
            <a:fillRect/>
          </a:stretch>
        </p:blipFill>
        <p:spPr>
          <a:xfrm>
            <a:off x="455201" y="189007"/>
            <a:ext cx="287400" cy="287400"/>
          </a:xfrm>
          <a:prstGeom prst="rect">
            <a:avLst/>
          </a:prstGeom>
          <a:noFill/>
          <a:ln>
            <a:noFill/>
          </a:ln>
          <a:effectLst>
            <a:outerShdw blurRad="57150" rotWithShape="0" algn="bl" dir="5400000" dist="19050">
              <a:srgbClr val="000000">
                <a:alpha val="50000"/>
              </a:srgbClr>
            </a:outerShdw>
          </a:effectLst>
        </p:spPr>
      </p:pic>
      <p:sp>
        <p:nvSpPr>
          <p:cNvPr id="254" name="Google Shape;254;p32"/>
          <p:cNvSpPr txBox="1"/>
          <p:nvPr/>
        </p:nvSpPr>
        <p:spPr>
          <a:xfrm>
            <a:off x="767200" y="1114200"/>
            <a:ext cx="4852500" cy="272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nl"/>
              <a:t>A scenario is made up out the following concepts:</a:t>
            </a:r>
            <a:endParaRPr/>
          </a:p>
          <a:p>
            <a:pPr indent="-317500" lvl="0" marL="457200" rtl="0" algn="l">
              <a:spcBef>
                <a:spcPts val="0"/>
              </a:spcBef>
              <a:spcAft>
                <a:spcPts val="0"/>
              </a:spcAft>
              <a:buSzPts val="1400"/>
              <a:buChar char="●"/>
            </a:pPr>
            <a:r>
              <a:rPr lang="nl"/>
              <a:t>actors: who performing which action (</a:t>
            </a:r>
            <a:r>
              <a:rPr lang="nl" u="sng">
                <a:solidFill>
                  <a:schemeClr val="hlink"/>
                </a:solidFill>
                <a:hlinkClick r:id="rId6"/>
              </a:rPr>
              <a:t>docs</a:t>
            </a:r>
            <a:r>
              <a:rPr lang="nl"/>
              <a:t>)</a:t>
            </a:r>
            <a:endParaRPr/>
          </a:p>
          <a:p>
            <a:pPr indent="-317500" lvl="0" marL="457200" rtl="0" algn="l">
              <a:spcBef>
                <a:spcPts val="0"/>
              </a:spcBef>
              <a:spcAft>
                <a:spcPts val="0"/>
              </a:spcAft>
              <a:buSzPts val="1400"/>
              <a:buChar char="●"/>
            </a:pPr>
            <a:r>
              <a:rPr lang="nl"/>
              <a:t>state: in which states can process be (</a:t>
            </a:r>
            <a:r>
              <a:rPr lang="nl" u="sng">
                <a:solidFill>
                  <a:schemeClr val="hlink"/>
                </a:solidFill>
                <a:hlinkClick r:id="rId7"/>
              </a:rPr>
              <a:t>docs</a:t>
            </a:r>
            <a:r>
              <a:rPr lang="nl"/>
              <a:t>)</a:t>
            </a:r>
            <a:endParaRPr/>
          </a:p>
          <a:p>
            <a:pPr indent="-317500" lvl="0" marL="457200" rtl="0" algn="l">
              <a:spcBef>
                <a:spcPts val="0"/>
              </a:spcBef>
              <a:spcAft>
                <a:spcPts val="0"/>
              </a:spcAft>
              <a:buSzPts val="1400"/>
              <a:buChar char="●"/>
            </a:pPr>
            <a:r>
              <a:rPr lang="nl"/>
              <a:t>action: which actions can be performed to lead to a new state (</a:t>
            </a:r>
            <a:r>
              <a:rPr lang="nl" u="sng">
                <a:solidFill>
                  <a:schemeClr val="hlink"/>
                </a:solidFill>
                <a:hlinkClick r:id="rId8"/>
              </a:rPr>
              <a:t>docs</a:t>
            </a:r>
            <a:r>
              <a:rPr lang="nl"/>
              <a:t>)</a:t>
            </a:r>
            <a:endParaRPr/>
          </a:p>
          <a:p>
            <a:pPr indent="-317500" lvl="1" marL="914400" rtl="0" algn="l">
              <a:spcBef>
                <a:spcPts val="0"/>
              </a:spcBef>
              <a:spcAft>
                <a:spcPts val="0"/>
              </a:spcAft>
              <a:buSzPts val="1400"/>
              <a:buChar char="○"/>
            </a:pPr>
            <a:r>
              <a:rPr lang="nl"/>
              <a:t>normal action </a:t>
            </a:r>
            <a:r>
              <a:rPr lang="nl">
                <a:solidFill>
                  <a:schemeClr val="dk1"/>
                </a:solidFill>
              </a:rPr>
              <a:t>(</a:t>
            </a:r>
            <a:r>
              <a:rPr lang="nl" u="sng">
                <a:solidFill>
                  <a:schemeClr val="accent5"/>
                </a:solidFill>
                <a:hlinkClick r:id="rId9"/>
              </a:rPr>
              <a:t>docs</a:t>
            </a:r>
            <a:r>
              <a:rPr lang="nl">
                <a:solidFill>
                  <a:schemeClr val="dk1"/>
                </a:solidFill>
              </a:rPr>
              <a:t>)</a:t>
            </a:r>
            <a:endParaRPr/>
          </a:p>
          <a:p>
            <a:pPr indent="-317500" lvl="1" marL="914400" rtl="0" algn="l">
              <a:spcBef>
                <a:spcPts val="0"/>
              </a:spcBef>
              <a:spcAft>
                <a:spcPts val="0"/>
              </a:spcAft>
              <a:buSzPts val="1400"/>
              <a:buChar char="○"/>
            </a:pPr>
            <a:r>
              <a:rPr lang="nl"/>
              <a:t>http trigger (</a:t>
            </a:r>
            <a:r>
              <a:rPr lang="nl" u="sng">
                <a:solidFill>
                  <a:schemeClr val="hlink"/>
                </a:solidFill>
                <a:hlinkClick r:id="rId10"/>
              </a:rPr>
              <a:t>docs</a:t>
            </a:r>
            <a:r>
              <a:rPr lang="nl"/>
              <a:t>)</a:t>
            </a:r>
            <a:endParaRPr/>
          </a:p>
          <a:p>
            <a:pPr indent="-317500" lvl="1" marL="914400" rtl="0" algn="l">
              <a:spcBef>
                <a:spcPts val="0"/>
              </a:spcBef>
              <a:spcAft>
                <a:spcPts val="0"/>
              </a:spcAft>
              <a:buSzPts val="1400"/>
              <a:buChar char="○"/>
            </a:pPr>
            <a:r>
              <a:rPr lang="nl"/>
              <a:t>nop trigger </a:t>
            </a:r>
            <a:r>
              <a:rPr lang="nl">
                <a:solidFill>
                  <a:schemeClr val="dk1"/>
                </a:solidFill>
              </a:rPr>
              <a:t>(</a:t>
            </a:r>
            <a:r>
              <a:rPr lang="nl" u="sng">
                <a:solidFill>
                  <a:schemeClr val="hlink"/>
                </a:solidFill>
                <a:hlinkClick r:id="rId11"/>
              </a:rPr>
              <a:t>docs</a:t>
            </a:r>
            <a:r>
              <a:rPr lang="nl">
                <a:solidFill>
                  <a:schemeClr val="dk1"/>
                </a:solidFill>
              </a:rPr>
              <a:t>)</a:t>
            </a:r>
            <a:endParaRPr/>
          </a:p>
          <a:p>
            <a:pPr indent="-317500" lvl="1" marL="914400" rtl="0" algn="l">
              <a:spcBef>
                <a:spcPts val="0"/>
              </a:spcBef>
              <a:spcAft>
                <a:spcPts val="0"/>
              </a:spcAft>
              <a:buSzPts val="1400"/>
              <a:buChar char="○"/>
            </a:pPr>
            <a:r>
              <a:rPr lang="nl"/>
              <a:t>event trigger </a:t>
            </a:r>
            <a:r>
              <a:rPr lang="nl">
                <a:solidFill>
                  <a:schemeClr val="dk1"/>
                </a:solidFill>
              </a:rPr>
              <a:t>(</a:t>
            </a:r>
            <a:r>
              <a:rPr lang="nl" u="sng">
                <a:solidFill>
                  <a:schemeClr val="hlink"/>
                </a:solidFill>
                <a:hlinkClick r:id="rId12"/>
              </a:rPr>
              <a:t>docs</a:t>
            </a:r>
            <a:r>
              <a:rPr lang="nl">
                <a:solidFill>
                  <a:schemeClr val="dk1"/>
                </a:solidFill>
              </a:rPr>
              <a:t>)</a:t>
            </a:r>
            <a:endParaRPr/>
          </a:p>
          <a:p>
            <a:pPr indent="-317500" lvl="1" marL="914400" rtl="0" algn="l">
              <a:spcBef>
                <a:spcPts val="0"/>
              </a:spcBef>
              <a:spcAft>
                <a:spcPts val="0"/>
              </a:spcAft>
              <a:buSzPts val="1400"/>
              <a:buChar char="○"/>
            </a:pPr>
            <a:r>
              <a:rPr lang="nl"/>
              <a:t>custom trigger </a:t>
            </a:r>
            <a:r>
              <a:rPr lang="nl">
                <a:solidFill>
                  <a:schemeClr val="dk1"/>
                </a:solidFill>
              </a:rPr>
              <a:t>(</a:t>
            </a:r>
            <a:r>
              <a:rPr lang="nl" u="sng">
                <a:solidFill>
                  <a:schemeClr val="hlink"/>
                </a:solidFill>
                <a:hlinkClick r:id="rId13"/>
              </a:rPr>
              <a:t>docs</a:t>
            </a:r>
            <a:r>
              <a:rPr lang="nl">
                <a:solidFill>
                  <a:schemeClr val="dk1"/>
                </a:solidFill>
              </a:rPr>
              <a:t>)</a:t>
            </a:r>
            <a:endParaRPr/>
          </a:p>
          <a:p>
            <a:pPr indent="-317500" lvl="0" marL="457200" rtl="0" algn="l">
              <a:spcBef>
                <a:spcPts val="0"/>
              </a:spcBef>
              <a:spcAft>
                <a:spcPts val="0"/>
              </a:spcAft>
              <a:buSzPts val="1400"/>
              <a:buChar char="●"/>
            </a:pPr>
            <a:r>
              <a:rPr lang="nl"/>
              <a:t>asset: Data to be stored in the process (</a:t>
            </a:r>
            <a:r>
              <a:rPr lang="nl" u="sng">
                <a:solidFill>
                  <a:schemeClr val="hlink"/>
                </a:solidFill>
                <a:hlinkClick r:id="rId14"/>
              </a:rPr>
              <a:t>docs</a:t>
            </a:r>
            <a:r>
              <a:rPr lang="nl"/>
              <a:t>)</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8" name="Shape 258"/>
        <p:cNvGrpSpPr/>
        <p:nvPr/>
      </p:nvGrpSpPr>
      <p:grpSpPr>
        <a:xfrm>
          <a:off x="0" y="0"/>
          <a:ext cx="0" cy="0"/>
          <a:chOff x="0" y="0"/>
          <a:chExt cx="0" cy="0"/>
        </a:xfrm>
      </p:grpSpPr>
      <p:sp>
        <p:nvSpPr>
          <p:cNvPr id="259" name="Google Shape;259;p33"/>
          <p:cNvSpPr txBox="1"/>
          <p:nvPr/>
        </p:nvSpPr>
        <p:spPr>
          <a:xfrm>
            <a:off x="861200" y="58650"/>
            <a:ext cx="8134500" cy="54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nl" sz="2200">
                <a:solidFill>
                  <a:schemeClr val="dk1"/>
                </a:solidFill>
                <a:latin typeface="Proxima Nova"/>
                <a:ea typeface="Proxima Nova"/>
                <a:cs typeface="Proxima Nova"/>
                <a:sym typeface="Proxima Nova"/>
              </a:rPr>
              <a:t>Workflow concepts - Actor</a:t>
            </a:r>
            <a:endParaRPr b="1" sz="2200">
              <a:solidFill>
                <a:schemeClr val="dk1"/>
              </a:solidFill>
              <a:latin typeface="Proxima Nova"/>
              <a:ea typeface="Proxima Nova"/>
              <a:cs typeface="Proxima Nova"/>
              <a:sym typeface="Proxima Nova"/>
            </a:endParaRPr>
          </a:p>
          <a:p>
            <a:pPr indent="0" lvl="0" marL="0" rtl="0" algn="l">
              <a:spcBef>
                <a:spcPts val="0"/>
              </a:spcBef>
              <a:spcAft>
                <a:spcPts val="0"/>
              </a:spcAft>
              <a:buNone/>
            </a:pPr>
            <a:r>
              <a:t/>
            </a:r>
            <a:endParaRPr b="1" sz="2200">
              <a:latin typeface="Proxima Nova"/>
              <a:ea typeface="Proxima Nova"/>
              <a:cs typeface="Proxima Nova"/>
              <a:sym typeface="Proxima Nova"/>
            </a:endParaRPr>
          </a:p>
        </p:txBody>
      </p:sp>
      <p:pic>
        <p:nvPicPr>
          <p:cNvPr id="260" name="Google Shape;260;p33"/>
          <p:cNvPicPr preferRelativeResize="0"/>
          <p:nvPr/>
        </p:nvPicPr>
        <p:blipFill>
          <a:blip r:embed="rId3">
            <a:alphaModFix/>
          </a:blip>
          <a:stretch>
            <a:fillRect/>
          </a:stretch>
        </p:blipFill>
        <p:spPr>
          <a:xfrm>
            <a:off x="0" y="5006350"/>
            <a:ext cx="9144000" cy="137160"/>
          </a:xfrm>
          <a:prstGeom prst="rect">
            <a:avLst/>
          </a:prstGeom>
          <a:noFill/>
          <a:ln>
            <a:noFill/>
          </a:ln>
        </p:spPr>
      </p:pic>
      <p:sp>
        <p:nvSpPr>
          <p:cNvPr id="261" name="Google Shape;261;p33"/>
          <p:cNvSpPr/>
          <p:nvPr/>
        </p:nvSpPr>
        <p:spPr>
          <a:xfrm>
            <a:off x="430600" y="-4000"/>
            <a:ext cx="336600" cy="987600"/>
          </a:xfrm>
          <a:prstGeom prst="rect">
            <a:avLst/>
          </a:prstGeom>
          <a:solidFill>
            <a:srgbClr val="9867D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62" name="Google Shape;262;p33"/>
          <p:cNvPicPr preferRelativeResize="0"/>
          <p:nvPr/>
        </p:nvPicPr>
        <p:blipFill>
          <a:blip r:embed="rId4">
            <a:alphaModFix/>
          </a:blip>
          <a:stretch>
            <a:fillRect/>
          </a:stretch>
        </p:blipFill>
        <p:spPr>
          <a:xfrm>
            <a:off x="455201" y="189007"/>
            <a:ext cx="287400" cy="287400"/>
          </a:xfrm>
          <a:prstGeom prst="rect">
            <a:avLst/>
          </a:prstGeom>
          <a:noFill/>
          <a:ln>
            <a:noFill/>
          </a:ln>
          <a:effectLst>
            <a:outerShdw blurRad="57150" rotWithShape="0" algn="bl" dir="5400000" dist="19050">
              <a:srgbClr val="000000">
                <a:alpha val="50000"/>
              </a:srgbClr>
            </a:outerShdw>
          </a:effectLst>
        </p:spPr>
      </p:pic>
      <p:sp>
        <p:nvSpPr>
          <p:cNvPr id="263" name="Google Shape;263;p33"/>
          <p:cNvSpPr txBox="1"/>
          <p:nvPr/>
        </p:nvSpPr>
        <p:spPr>
          <a:xfrm>
            <a:off x="861200" y="1335350"/>
            <a:ext cx="5867400" cy="98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nl" sz="1100">
                <a:solidFill>
                  <a:schemeClr val="dk1"/>
                </a:solidFill>
              </a:rPr>
              <a:t>Items in the actors property of the </a:t>
            </a:r>
            <a:r>
              <a:rPr b="1" lang="nl" sz="1100">
                <a:solidFill>
                  <a:schemeClr val="dk1"/>
                </a:solidFill>
              </a:rPr>
              <a:t>scenario</a:t>
            </a:r>
            <a:r>
              <a:rPr lang="nl" sz="1100">
                <a:solidFill>
                  <a:schemeClr val="dk1"/>
                </a:solidFill>
              </a:rPr>
              <a:t> aren't actor objects, but JSON schemas defining the properties available for the actor once instantiated in the process.</a:t>
            </a:r>
            <a:endParaRPr sz="1100">
              <a:solidFill>
                <a:schemeClr val="dk1"/>
              </a:solidFill>
            </a:endParaRPr>
          </a:p>
          <a:p>
            <a:pPr indent="0" lvl="0" marL="0" rtl="0" algn="l">
              <a:spcBef>
                <a:spcPts val="0"/>
              </a:spcBef>
              <a:spcAft>
                <a:spcPts val="0"/>
              </a:spcAft>
              <a:buNone/>
            </a:pPr>
            <a:r>
              <a:t/>
            </a:r>
            <a:endParaRPr sz="1100">
              <a:solidFill>
                <a:schemeClr val="dk1"/>
              </a:solidFill>
            </a:endParaRPr>
          </a:p>
          <a:p>
            <a:pPr indent="0" lvl="0" marL="0" rtl="0" algn="l">
              <a:spcBef>
                <a:spcPts val="0"/>
              </a:spcBef>
              <a:spcAft>
                <a:spcPts val="0"/>
              </a:spcAft>
              <a:buClr>
                <a:schemeClr val="dk1"/>
              </a:buClr>
              <a:buSzPts val="1100"/>
              <a:buFont typeface="Arial"/>
              <a:buNone/>
            </a:pPr>
            <a:r>
              <a:rPr lang="nl" sz="1100">
                <a:solidFill>
                  <a:schemeClr val="dk1"/>
                </a:solidFill>
              </a:rPr>
              <a:t>The custom schema for actors should extend the basic actor schema, which means it must at least have a </a:t>
            </a:r>
            <a:r>
              <a:rPr lang="nl" sz="1100">
                <a:solidFill>
                  <a:srgbClr val="4A86E8"/>
                </a:solidFill>
              </a:rPr>
              <a:t>title</a:t>
            </a:r>
            <a:r>
              <a:rPr lang="nl" sz="1100">
                <a:solidFill>
                  <a:schemeClr val="dk1"/>
                </a:solidFill>
              </a:rPr>
              <a:t> and </a:t>
            </a:r>
            <a:r>
              <a:rPr lang="nl" sz="1100">
                <a:solidFill>
                  <a:srgbClr val="4A86E8"/>
                </a:solidFill>
              </a:rPr>
              <a:t>identity</a:t>
            </a:r>
            <a:r>
              <a:rPr lang="nl" sz="1100">
                <a:solidFill>
                  <a:schemeClr val="dk1"/>
                </a:solidFill>
              </a:rPr>
              <a:t> and property.</a:t>
            </a:r>
            <a:endParaRPr sz="1100">
              <a:solidFill>
                <a:schemeClr val="dk1"/>
              </a:solidFill>
            </a:endParaRPr>
          </a:p>
          <a:p>
            <a:pPr indent="0" lvl="0" marL="0" rtl="0" algn="l">
              <a:spcBef>
                <a:spcPts val="0"/>
              </a:spcBef>
              <a:spcAft>
                <a:spcPts val="0"/>
              </a:spcAft>
              <a:buNone/>
            </a:pPr>
            <a:r>
              <a:t/>
            </a:r>
            <a:endParaRPr/>
          </a:p>
        </p:txBody>
      </p:sp>
      <p:pic>
        <p:nvPicPr>
          <p:cNvPr id="264" name="Google Shape;264;p33"/>
          <p:cNvPicPr preferRelativeResize="0"/>
          <p:nvPr/>
        </p:nvPicPr>
        <p:blipFill>
          <a:blip r:embed="rId5">
            <a:alphaModFix/>
          </a:blip>
          <a:stretch>
            <a:fillRect/>
          </a:stretch>
        </p:blipFill>
        <p:spPr>
          <a:xfrm>
            <a:off x="2677525" y="2397650"/>
            <a:ext cx="4169819" cy="23786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8" name="Shape 268"/>
        <p:cNvGrpSpPr/>
        <p:nvPr/>
      </p:nvGrpSpPr>
      <p:grpSpPr>
        <a:xfrm>
          <a:off x="0" y="0"/>
          <a:ext cx="0" cy="0"/>
          <a:chOff x="0" y="0"/>
          <a:chExt cx="0" cy="0"/>
        </a:xfrm>
      </p:grpSpPr>
      <p:sp>
        <p:nvSpPr>
          <p:cNvPr id="269" name="Google Shape;269;p34"/>
          <p:cNvSpPr txBox="1"/>
          <p:nvPr/>
        </p:nvSpPr>
        <p:spPr>
          <a:xfrm>
            <a:off x="861200" y="58650"/>
            <a:ext cx="8134500" cy="54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nl" sz="2200">
                <a:solidFill>
                  <a:schemeClr val="dk1"/>
                </a:solidFill>
                <a:latin typeface="Proxima Nova"/>
                <a:ea typeface="Proxima Nova"/>
                <a:cs typeface="Proxima Nova"/>
                <a:sym typeface="Proxima Nova"/>
              </a:rPr>
              <a:t>Workflow concepts - Asset</a:t>
            </a:r>
            <a:endParaRPr b="1" sz="2200">
              <a:solidFill>
                <a:schemeClr val="dk1"/>
              </a:solidFill>
              <a:latin typeface="Proxima Nova"/>
              <a:ea typeface="Proxima Nova"/>
              <a:cs typeface="Proxima Nova"/>
              <a:sym typeface="Proxima Nova"/>
            </a:endParaRPr>
          </a:p>
          <a:p>
            <a:pPr indent="0" lvl="0" marL="0" rtl="0" algn="l">
              <a:spcBef>
                <a:spcPts val="0"/>
              </a:spcBef>
              <a:spcAft>
                <a:spcPts val="0"/>
              </a:spcAft>
              <a:buNone/>
            </a:pPr>
            <a:r>
              <a:t/>
            </a:r>
            <a:endParaRPr b="1" sz="2200">
              <a:latin typeface="Proxima Nova"/>
              <a:ea typeface="Proxima Nova"/>
              <a:cs typeface="Proxima Nova"/>
              <a:sym typeface="Proxima Nova"/>
            </a:endParaRPr>
          </a:p>
        </p:txBody>
      </p:sp>
      <p:pic>
        <p:nvPicPr>
          <p:cNvPr id="270" name="Google Shape;270;p34"/>
          <p:cNvPicPr preferRelativeResize="0"/>
          <p:nvPr/>
        </p:nvPicPr>
        <p:blipFill>
          <a:blip r:embed="rId3">
            <a:alphaModFix/>
          </a:blip>
          <a:stretch>
            <a:fillRect/>
          </a:stretch>
        </p:blipFill>
        <p:spPr>
          <a:xfrm>
            <a:off x="0" y="5006350"/>
            <a:ext cx="9144000" cy="137160"/>
          </a:xfrm>
          <a:prstGeom prst="rect">
            <a:avLst/>
          </a:prstGeom>
          <a:noFill/>
          <a:ln>
            <a:noFill/>
          </a:ln>
        </p:spPr>
      </p:pic>
      <p:sp>
        <p:nvSpPr>
          <p:cNvPr id="271" name="Google Shape;271;p34"/>
          <p:cNvSpPr/>
          <p:nvPr/>
        </p:nvSpPr>
        <p:spPr>
          <a:xfrm>
            <a:off x="430600" y="-4000"/>
            <a:ext cx="336600" cy="987600"/>
          </a:xfrm>
          <a:prstGeom prst="rect">
            <a:avLst/>
          </a:prstGeom>
          <a:solidFill>
            <a:srgbClr val="9867D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72" name="Google Shape;272;p34"/>
          <p:cNvPicPr preferRelativeResize="0"/>
          <p:nvPr/>
        </p:nvPicPr>
        <p:blipFill>
          <a:blip r:embed="rId4">
            <a:alphaModFix/>
          </a:blip>
          <a:stretch>
            <a:fillRect/>
          </a:stretch>
        </p:blipFill>
        <p:spPr>
          <a:xfrm>
            <a:off x="455201" y="189007"/>
            <a:ext cx="287400" cy="287400"/>
          </a:xfrm>
          <a:prstGeom prst="rect">
            <a:avLst/>
          </a:prstGeom>
          <a:noFill/>
          <a:ln>
            <a:noFill/>
          </a:ln>
          <a:effectLst>
            <a:outerShdw blurRad="57150" rotWithShape="0" algn="bl" dir="5400000" dist="19050">
              <a:srgbClr val="000000">
                <a:alpha val="50000"/>
              </a:srgbClr>
            </a:outerShdw>
          </a:effectLst>
        </p:spPr>
      </p:pic>
      <p:sp>
        <p:nvSpPr>
          <p:cNvPr id="273" name="Google Shape;273;p34"/>
          <p:cNvSpPr txBox="1"/>
          <p:nvPr/>
        </p:nvSpPr>
        <p:spPr>
          <a:xfrm>
            <a:off x="867475" y="1147625"/>
            <a:ext cx="5112900" cy="134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nl" sz="1100">
                <a:solidFill>
                  <a:schemeClr val="dk1"/>
                </a:solidFill>
              </a:rPr>
              <a:t>Items in the assets property of the </a:t>
            </a:r>
            <a:r>
              <a:rPr b="1" lang="nl" sz="1100">
                <a:solidFill>
                  <a:schemeClr val="dk1"/>
                </a:solidFill>
              </a:rPr>
              <a:t>scenario</a:t>
            </a:r>
            <a:r>
              <a:rPr lang="nl" sz="1100">
                <a:solidFill>
                  <a:schemeClr val="dk1"/>
                </a:solidFill>
              </a:rPr>
              <a:t> aren't asset objects, but JSON schemas defining the properties available for the asset once instantiated in the process.</a:t>
            </a:r>
            <a:endParaRPr sz="1100">
              <a:solidFill>
                <a:schemeClr val="dk1"/>
              </a:solidFill>
            </a:endParaRPr>
          </a:p>
          <a:p>
            <a:pPr indent="0" lvl="0" marL="0" rtl="0" algn="l">
              <a:spcBef>
                <a:spcPts val="0"/>
              </a:spcBef>
              <a:spcAft>
                <a:spcPts val="0"/>
              </a:spcAft>
              <a:buClr>
                <a:schemeClr val="dk1"/>
              </a:buClr>
              <a:buSzPts val="1100"/>
              <a:buFont typeface="Arial"/>
              <a:buNone/>
            </a:pPr>
            <a:r>
              <a:rPr lang="nl" sz="1100">
                <a:solidFill>
                  <a:schemeClr val="dk1"/>
                </a:solidFill>
              </a:rPr>
              <a:t>‌</a:t>
            </a:r>
            <a:endParaRPr sz="1100">
              <a:solidFill>
                <a:schemeClr val="dk1"/>
              </a:solidFill>
            </a:endParaRPr>
          </a:p>
          <a:p>
            <a:pPr indent="0" lvl="0" marL="0" rtl="0" algn="l">
              <a:spcBef>
                <a:spcPts val="0"/>
              </a:spcBef>
              <a:spcAft>
                <a:spcPts val="0"/>
              </a:spcAft>
              <a:buClr>
                <a:schemeClr val="dk1"/>
              </a:buClr>
              <a:buSzPts val="1100"/>
              <a:buFont typeface="Arial"/>
              <a:buNone/>
            </a:pPr>
            <a:r>
              <a:rPr lang="nl" sz="1100">
                <a:solidFill>
                  <a:schemeClr val="dk1"/>
                </a:solidFill>
              </a:rPr>
              <a:t>Assets don't have any required properties, but it's common for an asset to have a title property. If this property exist, it's copied from the JSON schema.</a:t>
            </a:r>
            <a:endParaRPr sz="1100">
              <a:solidFill>
                <a:schemeClr val="dk1"/>
              </a:solidFill>
            </a:endParaRPr>
          </a:p>
          <a:p>
            <a:pPr indent="0" lvl="0" marL="0" rtl="0" algn="l">
              <a:spcBef>
                <a:spcPts val="0"/>
              </a:spcBef>
              <a:spcAft>
                <a:spcPts val="0"/>
              </a:spcAft>
              <a:buNone/>
            </a:pPr>
            <a:r>
              <a:t/>
            </a:r>
            <a:endParaRPr/>
          </a:p>
        </p:txBody>
      </p:sp>
      <p:pic>
        <p:nvPicPr>
          <p:cNvPr id="274" name="Google Shape;274;p34"/>
          <p:cNvPicPr preferRelativeResize="0"/>
          <p:nvPr/>
        </p:nvPicPr>
        <p:blipFill>
          <a:blip r:embed="rId5">
            <a:alphaModFix/>
          </a:blip>
          <a:stretch>
            <a:fillRect/>
          </a:stretch>
        </p:blipFill>
        <p:spPr>
          <a:xfrm>
            <a:off x="2650850" y="2460750"/>
            <a:ext cx="3434472" cy="22099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8" name="Shape 278"/>
        <p:cNvGrpSpPr/>
        <p:nvPr/>
      </p:nvGrpSpPr>
      <p:grpSpPr>
        <a:xfrm>
          <a:off x="0" y="0"/>
          <a:ext cx="0" cy="0"/>
          <a:chOff x="0" y="0"/>
          <a:chExt cx="0" cy="0"/>
        </a:xfrm>
      </p:grpSpPr>
      <p:sp>
        <p:nvSpPr>
          <p:cNvPr id="279" name="Google Shape;279;p35"/>
          <p:cNvSpPr txBox="1"/>
          <p:nvPr/>
        </p:nvSpPr>
        <p:spPr>
          <a:xfrm>
            <a:off x="861200" y="58650"/>
            <a:ext cx="8134500" cy="54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nl" sz="2200">
                <a:solidFill>
                  <a:schemeClr val="dk1"/>
                </a:solidFill>
                <a:latin typeface="Proxima Nova"/>
                <a:ea typeface="Proxima Nova"/>
                <a:cs typeface="Proxima Nova"/>
                <a:sym typeface="Proxima Nova"/>
              </a:rPr>
              <a:t>Workflow concepts - State</a:t>
            </a:r>
            <a:endParaRPr b="1" sz="2200">
              <a:solidFill>
                <a:schemeClr val="dk1"/>
              </a:solidFill>
              <a:latin typeface="Proxima Nova"/>
              <a:ea typeface="Proxima Nova"/>
              <a:cs typeface="Proxima Nova"/>
              <a:sym typeface="Proxima Nova"/>
            </a:endParaRPr>
          </a:p>
          <a:p>
            <a:pPr indent="0" lvl="0" marL="0" rtl="0" algn="l">
              <a:spcBef>
                <a:spcPts val="0"/>
              </a:spcBef>
              <a:spcAft>
                <a:spcPts val="0"/>
              </a:spcAft>
              <a:buNone/>
            </a:pPr>
            <a:r>
              <a:t/>
            </a:r>
            <a:endParaRPr b="1" sz="2200">
              <a:latin typeface="Proxima Nova"/>
              <a:ea typeface="Proxima Nova"/>
              <a:cs typeface="Proxima Nova"/>
              <a:sym typeface="Proxima Nova"/>
            </a:endParaRPr>
          </a:p>
        </p:txBody>
      </p:sp>
      <p:pic>
        <p:nvPicPr>
          <p:cNvPr id="280" name="Google Shape;280;p35"/>
          <p:cNvPicPr preferRelativeResize="0"/>
          <p:nvPr/>
        </p:nvPicPr>
        <p:blipFill>
          <a:blip r:embed="rId3">
            <a:alphaModFix/>
          </a:blip>
          <a:stretch>
            <a:fillRect/>
          </a:stretch>
        </p:blipFill>
        <p:spPr>
          <a:xfrm>
            <a:off x="0" y="5006350"/>
            <a:ext cx="9144000" cy="137160"/>
          </a:xfrm>
          <a:prstGeom prst="rect">
            <a:avLst/>
          </a:prstGeom>
          <a:noFill/>
          <a:ln>
            <a:noFill/>
          </a:ln>
        </p:spPr>
      </p:pic>
      <p:sp>
        <p:nvSpPr>
          <p:cNvPr id="281" name="Google Shape;281;p35"/>
          <p:cNvSpPr/>
          <p:nvPr/>
        </p:nvSpPr>
        <p:spPr>
          <a:xfrm>
            <a:off x="430600" y="-4000"/>
            <a:ext cx="336600" cy="987600"/>
          </a:xfrm>
          <a:prstGeom prst="rect">
            <a:avLst/>
          </a:prstGeom>
          <a:solidFill>
            <a:srgbClr val="9867D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82" name="Google Shape;282;p35"/>
          <p:cNvPicPr preferRelativeResize="0"/>
          <p:nvPr/>
        </p:nvPicPr>
        <p:blipFill>
          <a:blip r:embed="rId4">
            <a:alphaModFix/>
          </a:blip>
          <a:stretch>
            <a:fillRect/>
          </a:stretch>
        </p:blipFill>
        <p:spPr>
          <a:xfrm>
            <a:off x="455201" y="189007"/>
            <a:ext cx="287400" cy="287400"/>
          </a:xfrm>
          <a:prstGeom prst="rect">
            <a:avLst/>
          </a:prstGeom>
          <a:noFill/>
          <a:ln>
            <a:noFill/>
          </a:ln>
          <a:effectLst>
            <a:outerShdw blurRad="57150" rotWithShape="0" algn="bl" dir="5400000" dist="19050">
              <a:srgbClr val="000000">
                <a:alpha val="50000"/>
              </a:srgbClr>
            </a:outerShdw>
          </a:effectLst>
        </p:spPr>
      </p:pic>
      <p:pic>
        <p:nvPicPr>
          <p:cNvPr id="283" name="Google Shape;283;p35"/>
          <p:cNvPicPr preferRelativeResize="0"/>
          <p:nvPr/>
        </p:nvPicPr>
        <p:blipFill>
          <a:blip r:embed="rId5">
            <a:alphaModFix/>
          </a:blip>
          <a:stretch>
            <a:fillRect/>
          </a:stretch>
        </p:blipFill>
        <p:spPr>
          <a:xfrm>
            <a:off x="1864125" y="1752498"/>
            <a:ext cx="4892125" cy="1323825"/>
          </a:xfrm>
          <a:prstGeom prst="rect">
            <a:avLst/>
          </a:prstGeom>
          <a:noFill/>
          <a:ln>
            <a:noFill/>
          </a:ln>
        </p:spPr>
      </p:pic>
      <p:sp>
        <p:nvSpPr>
          <p:cNvPr id="284" name="Google Shape;284;p35"/>
          <p:cNvSpPr txBox="1"/>
          <p:nvPr/>
        </p:nvSpPr>
        <p:spPr>
          <a:xfrm>
            <a:off x="891925" y="1135400"/>
            <a:ext cx="6934200" cy="61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nl" sz="1100"/>
              <a:t>All the possible states are described in the states section. Each state describes through which action it can transition to a new state.</a:t>
            </a:r>
            <a:endParaRPr sz="11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8" name="Shape 288"/>
        <p:cNvGrpSpPr/>
        <p:nvPr/>
      </p:nvGrpSpPr>
      <p:grpSpPr>
        <a:xfrm>
          <a:off x="0" y="0"/>
          <a:ext cx="0" cy="0"/>
          <a:chOff x="0" y="0"/>
          <a:chExt cx="0" cy="0"/>
        </a:xfrm>
      </p:grpSpPr>
      <p:sp>
        <p:nvSpPr>
          <p:cNvPr id="289" name="Google Shape;289;p36"/>
          <p:cNvSpPr txBox="1"/>
          <p:nvPr/>
        </p:nvSpPr>
        <p:spPr>
          <a:xfrm>
            <a:off x="861200" y="58650"/>
            <a:ext cx="8134500" cy="54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nl" sz="2200">
                <a:solidFill>
                  <a:schemeClr val="dk1"/>
                </a:solidFill>
                <a:latin typeface="Proxima Nova"/>
                <a:ea typeface="Proxima Nova"/>
                <a:cs typeface="Proxima Nova"/>
                <a:sym typeface="Proxima Nova"/>
              </a:rPr>
              <a:t>Workflow concepts - Action</a:t>
            </a:r>
            <a:endParaRPr b="1" sz="2200">
              <a:latin typeface="Proxima Nova"/>
              <a:ea typeface="Proxima Nova"/>
              <a:cs typeface="Proxima Nova"/>
              <a:sym typeface="Proxima Nova"/>
            </a:endParaRPr>
          </a:p>
        </p:txBody>
      </p:sp>
      <p:pic>
        <p:nvPicPr>
          <p:cNvPr id="290" name="Google Shape;290;p36"/>
          <p:cNvPicPr preferRelativeResize="0"/>
          <p:nvPr/>
        </p:nvPicPr>
        <p:blipFill>
          <a:blip r:embed="rId3">
            <a:alphaModFix/>
          </a:blip>
          <a:stretch>
            <a:fillRect/>
          </a:stretch>
        </p:blipFill>
        <p:spPr>
          <a:xfrm>
            <a:off x="0" y="5006350"/>
            <a:ext cx="9144000" cy="137160"/>
          </a:xfrm>
          <a:prstGeom prst="rect">
            <a:avLst/>
          </a:prstGeom>
          <a:noFill/>
          <a:ln>
            <a:noFill/>
          </a:ln>
        </p:spPr>
      </p:pic>
      <p:sp>
        <p:nvSpPr>
          <p:cNvPr id="291" name="Google Shape;291;p36"/>
          <p:cNvSpPr/>
          <p:nvPr/>
        </p:nvSpPr>
        <p:spPr>
          <a:xfrm>
            <a:off x="430600" y="-4000"/>
            <a:ext cx="336600" cy="987600"/>
          </a:xfrm>
          <a:prstGeom prst="rect">
            <a:avLst/>
          </a:prstGeom>
          <a:solidFill>
            <a:srgbClr val="9867D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92" name="Google Shape;292;p36"/>
          <p:cNvPicPr preferRelativeResize="0"/>
          <p:nvPr/>
        </p:nvPicPr>
        <p:blipFill>
          <a:blip r:embed="rId4">
            <a:alphaModFix/>
          </a:blip>
          <a:stretch>
            <a:fillRect/>
          </a:stretch>
        </p:blipFill>
        <p:spPr>
          <a:xfrm>
            <a:off x="455201" y="189007"/>
            <a:ext cx="287400" cy="287400"/>
          </a:xfrm>
          <a:prstGeom prst="rect">
            <a:avLst/>
          </a:prstGeom>
          <a:noFill/>
          <a:ln>
            <a:noFill/>
          </a:ln>
          <a:effectLst>
            <a:outerShdw blurRad="57150" rotWithShape="0" algn="bl" dir="5400000" dist="19050">
              <a:srgbClr val="000000">
                <a:alpha val="50000"/>
              </a:srgbClr>
            </a:outerShdw>
          </a:effectLst>
        </p:spPr>
      </p:pic>
      <p:sp>
        <p:nvSpPr>
          <p:cNvPr id="293" name="Google Shape;293;p36"/>
          <p:cNvSpPr txBox="1"/>
          <p:nvPr/>
        </p:nvSpPr>
        <p:spPr>
          <a:xfrm>
            <a:off x="861200" y="1172050"/>
            <a:ext cx="7098300" cy="67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nl" sz="1100"/>
              <a:t>An action is something that can be performed by actor or the node of an actor. An action may trigger a state transition and / or may update the process projection.</a:t>
            </a:r>
            <a:endParaRPr sz="1100"/>
          </a:p>
        </p:txBody>
      </p:sp>
      <p:pic>
        <p:nvPicPr>
          <p:cNvPr id="294" name="Google Shape;294;p36"/>
          <p:cNvPicPr preferRelativeResize="0"/>
          <p:nvPr/>
        </p:nvPicPr>
        <p:blipFill>
          <a:blip r:embed="rId5">
            <a:alphaModFix/>
          </a:blip>
          <a:stretch>
            <a:fillRect/>
          </a:stretch>
        </p:blipFill>
        <p:spPr>
          <a:xfrm>
            <a:off x="2177400" y="1679025"/>
            <a:ext cx="4596251" cy="1734925"/>
          </a:xfrm>
          <a:prstGeom prst="rect">
            <a:avLst/>
          </a:prstGeom>
          <a:noFill/>
          <a:ln>
            <a:noFill/>
          </a:ln>
        </p:spPr>
      </p:pic>
      <p:sp>
        <p:nvSpPr>
          <p:cNvPr id="295" name="Google Shape;295;p36"/>
          <p:cNvSpPr txBox="1"/>
          <p:nvPr/>
        </p:nvSpPr>
        <p:spPr>
          <a:xfrm>
            <a:off x="824725" y="3554425"/>
            <a:ext cx="6994500" cy="67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nl" sz="1100"/>
              <a:t>There are 2 different action types:</a:t>
            </a:r>
            <a:endParaRPr sz="1100"/>
          </a:p>
          <a:p>
            <a:pPr indent="-298450" lvl="0" marL="457200" rtl="0" algn="l">
              <a:spcBef>
                <a:spcPts val="0"/>
              </a:spcBef>
              <a:spcAft>
                <a:spcPts val="0"/>
              </a:spcAft>
              <a:buSzPts val="1100"/>
              <a:buAutoNum type="arabicPeriod"/>
            </a:pPr>
            <a:r>
              <a:rPr lang="nl" sz="1100"/>
              <a:t>Normal action: performed by receiving a response event.</a:t>
            </a:r>
            <a:endParaRPr sz="1100"/>
          </a:p>
          <a:p>
            <a:pPr indent="-298450" lvl="0" marL="457200" rtl="0" algn="l">
              <a:spcBef>
                <a:spcPts val="0"/>
              </a:spcBef>
              <a:spcAft>
                <a:spcPts val="0"/>
              </a:spcAft>
              <a:buSzPts val="1100"/>
              <a:buAutoNum type="arabicPeriod"/>
            </a:pPr>
            <a:r>
              <a:rPr lang="nl" sz="1100"/>
              <a:t>Triggered action: performed are performed by the node itself. There are 3 types of trigger:</a:t>
            </a:r>
            <a:endParaRPr sz="1100"/>
          </a:p>
          <a:p>
            <a:pPr indent="-298450" lvl="1" marL="914400" rtl="0" algn="l">
              <a:spcBef>
                <a:spcPts val="0"/>
              </a:spcBef>
              <a:spcAft>
                <a:spcPts val="0"/>
              </a:spcAft>
              <a:buSzPts val="1100"/>
              <a:buAutoNum type="alphaLcPeriod"/>
            </a:pPr>
            <a:r>
              <a:rPr lang="nl" sz="1100"/>
              <a:t>Event trigger</a:t>
            </a:r>
            <a:endParaRPr sz="1100"/>
          </a:p>
          <a:p>
            <a:pPr indent="-298450" lvl="1" marL="914400" rtl="0" algn="l">
              <a:spcBef>
                <a:spcPts val="0"/>
              </a:spcBef>
              <a:spcAft>
                <a:spcPts val="0"/>
              </a:spcAft>
              <a:buSzPts val="1100"/>
              <a:buAutoNum type="alphaLcPeriod"/>
            </a:pPr>
            <a:r>
              <a:rPr lang="nl" sz="1100"/>
              <a:t>HTTP trigger</a:t>
            </a:r>
            <a:endParaRPr sz="1100"/>
          </a:p>
          <a:p>
            <a:pPr indent="-298450" lvl="1" marL="914400" rtl="0" algn="l">
              <a:spcBef>
                <a:spcPts val="0"/>
              </a:spcBef>
              <a:spcAft>
                <a:spcPts val="0"/>
              </a:spcAft>
              <a:buSzPts val="1100"/>
              <a:buAutoNum type="alphaLcPeriod"/>
            </a:pPr>
            <a:r>
              <a:rPr lang="nl" sz="1100"/>
              <a:t>NOP trigger</a:t>
            </a:r>
            <a:endParaRPr sz="11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9" name="Shape 299"/>
        <p:cNvGrpSpPr/>
        <p:nvPr/>
      </p:nvGrpSpPr>
      <p:grpSpPr>
        <a:xfrm>
          <a:off x="0" y="0"/>
          <a:ext cx="0" cy="0"/>
          <a:chOff x="0" y="0"/>
          <a:chExt cx="0" cy="0"/>
        </a:xfrm>
      </p:grpSpPr>
      <p:sp>
        <p:nvSpPr>
          <p:cNvPr id="300" name="Google Shape;300;p37"/>
          <p:cNvSpPr txBox="1"/>
          <p:nvPr/>
        </p:nvSpPr>
        <p:spPr>
          <a:xfrm>
            <a:off x="861200" y="58650"/>
            <a:ext cx="8134500" cy="54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nl" sz="2200">
                <a:solidFill>
                  <a:schemeClr val="dk1"/>
                </a:solidFill>
                <a:latin typeface="Proxima Nova"/>
                <a:ea typeface="Proxima Nova"/>
                <a:cs typeface="Proxima Nova"/>
                <a:sym typeface="Proxima Nova"/>
              </a:rPr>
              <a:t>Workflow concepts - Action - Event Trigger</a:t>
            </a:r>
            <a:endParaRPr b="1" sz="2200">
              <a:latin typeface="Proxima Nova"/>
              <a:ea typeface="Proxima Nova"/>
              <a:cs typeface="Proxima Nova"/>
              <a:sym typeface="Proxima Nova"/>
            </a:endParaRPr>
          </a:p>
        </p:txBody>
      </p:sp>
      <p:pic>
        <p:nvPicPr>
          <p:cNvPr id="301" name="Google Shape;301;p37"/>
          <p:cNvPicPr preferRelativeResize="0"/>
          <p:nvPr/>
        </p:nvPicPr>
        <p:blipFill>
          <a:blip r:embed="rId3">
            <a:alphaModFix/>
          </a:blip>
          <a:stretch>
            <a:fillRect/>
          </a:stretch>
        </p:blipFill>
        <p:spPr>
          <a:xfrm>
            <a:off x="0" y="5006350"/>
            <a:ext cx="9144000" cy="137160"/>
          </a:xfrm>
          <a:prstGeom prst="rect">
            <a:avLst/>
          </a:prstGeom>
          <a:noFill/>
          <a:ln>
            <a:noFill/>
          </a:ln>
        </p:spPr>
      </p:pic>
      <p:sp>
        <p:nvSpPr>
          <p:cNvPr id="302" name="Google Shape;302;p37"/>
          <p:cNvSpPr/>
          <p:nvPr/>
        </p:nvSpPr>
        <p:spPr>
          <a:xfrm>
            <a:off x="430600" y="-4000"/>
            <a:ext cx="336600" cy="987600"/>
          </a:xfrm>
          <a:prstGeom prst="rect">
            <a:avLst/>
          </a:prstGeom>
          <a:solidFill>
            <a:srgbClr val="9867D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03" name="Google Shape;303;p37"/>
          <p:cNvPicPr preferRelativeResize="0"/>
          <p:nvPr/>
        </p:nvPicPr>
        <p:blipFill>
          <a:blip r:embed="rId4">
            <a:alphaModFix/>
          </a:blip>
          <a:stretch>
            <a:fillRect/>
          </a:stretch>
        </p:blipFill>
        <p:spPr>
          <a:xfrm>
            <a:off x="455201" y="189007"/>
            <a:ext cx="287400" cy="287400"/>
          </a:xfrm>
          <a:prstGeom prst="rect">
            <a:avLst/>
          </a:prstGeom>
          <a:noFill/>
          <a:ln>
            <a:noFill/>
          </a:ln>
          <a:effectLst>
            <a:outerShdw blurRad="57150" rotWithShape="0" algn="bl" dir="5400000" dist="19050">
              <a:srgbClr val="000000">
                <a:alpha val="50000"/>
              </a:srgbClr>
            </a:outerShdw>
          </a:effectLst>
        </p:spPr>
      </p:pic>
      <p:sp>
        <p:nvSpPr>
          <p:cNvPr id="304" name="Google Shape;304;p37"/>
          <p:cNvSpPr txBox="1"/>
          <p:nvPr/>
        </p:nvSpPr>
        <p:spPr>
          <a:xfrm>
            <a:off x="861200" y="1172050"/>
            <a:ext cx="7098300" cy="67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nl" sz="1100"/>
              <a:t>With an event trigger action the node itself will add an event to chain and sign it with the private key of the node itself.</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rPr b="1" lang="nl" sz="1100"/>
              <a:t>Example</a:t>
            </a:r>
            <a:endParaRPr b="1" sz="1100"/>
          </a:p>
        </p:txBody>
      </p:sp>
      <p:pic>
        <p:nvPicPr>
          <p:cNvPr id="305" name="Google Shape;305;p37"/>
          <p:cNvPicPr preferRelativeResize="0"/>
          <p:nvPr/>
        </p:nvPicPr>
        <p:blipFill>
          <a:blip r:embed="rId5">
            <a:alphaModFix/>
          </a:blip>
          <a:stretch>
            <a:fillRect/>
          </a:stretch>
        </p:blipFill>
        <p:spPr>
          <a:xfrm>
            <a:off x="1882450" y="1965800"/>
            <a:ext cx="5055800" cy="25599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9" name="Shape 309"/>
        <p:cNvGrpSpPr/>
        <p:nvPr/>
      </p:nvGrpSpPr>
      <p:grpSpPr>
        <a:xfrm>
          <a:off x="0" y="0"/>
          <a:ext cx="0" cy="0"/>
          <a:chOff x="0" y="0"/>
          <a:chExt cx="0" cy="0"/>
        </a:xfrm>
      </p:grpSpPr>
      <p:sp>
        <p:nvSpPr>
          <p:cNvPr id="310" name="Google Shape;310;p38"/>
          <p:cNvSpPr txBox="1"/>
          <p:nvPr/>
        </p:nvSpPr>
        <p:spPr>
          <a:xfrm>
            <a:off x="861200" y="58650"/>
            <a:ext cx="8134500" cy="54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nl" sz="2200">
                <a:solidFill>
                  <a:schemeClr val="dk1"/>
                </a:solidFill>
                <a:latin typeface="Proxima Nova"/>
                <a:ea typeface="Proxima Nova"/>
                <a:cs typeface="Proxima Nova"/>
                <a:sym typeface="Proxima Nova"/>
              </a:rPr>
              <a:t>Workflow concepts - Action - HTTP Trigger</a:t>
            </a:r>
            <a:endParaRPr b="1" sz="2200">
              <a:latin typeface="Proxima Nova"/>
              <a:ea typeface="Proxima Nova"/>
              <a:cs typeface="Proxima Nova"/>
              <a:sym typeface="Proxima Nova"/>
            </a:endParaRPr>
          </a:p>
        </p:txBody>
      </p:sp>
      <p:pic>
        <p:nvPicPr>
          <p:cNvPr id="311" name="Google Shape;311;p38"/>
          <p:cNvPicPr preferRelativeResize="0"/>
          <p:nvPr/>
        </p:nvPicPr>
        <p:blipFill>
          <a:blip r:embed="rId3">
            <a:alphaModFix/>
          </a:blip>
          <a:stretch>
            <a:fillRect/>
          </a:stretch>
        </p:blipFill>
        <p:spPr>
          <a:xfrm>
            <a:off x="0" y="5006350"/>
            <a:ext cx="9144000" cy="137160"/>
          </a:xfrm>
          <a:prstGeom prst="rect">
            <a:avLst/>
          </a:prstGeom>
          <a:noFill/>
          <a:ln>
            <a:noFill/>
          </a:ln>
        </p:spPr>
      </p:pic>
      <p:sp>
        <p:nvSpPr>
          <p:cNvPr id="312" name="Google Shape;312;p38"/>
          <p:cNvSpPr/>
          <p:nvPr/>
        </p:nvSpPr>
        <p:spPr>
          <a:xfrm>
            <a:off x="430600" y="-4000"/>
            <a:ext cx="336600" cy="987600"/>
          </a:xfrm>
          <a:prstGeom prst="rect">
            <a:avLst/>
          </a:prstGeom>
          <a:solidFill>
            <a:srgbClr val="9867D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13" name="Google Shape;313;p38"/>
          <p:cNvPicPr preferRelativeResize="0"/>
          <p:nvPr/>
        </p:nvPicPr>
        <p:blipFill>
          <a:blip r:embed="rId4">
            <a:alphaModFix/>
          </a:blip>
          <a:stretch>
            <a:fillRect/>
          </a:stretch>
        </p:blipFill>
        <p:spPr>
          <a:xfrm>
            <a:off x="455201" y="189007"/>
            <a:ext cx="287400" cy="287400"/>
          </a:xfrm>
          <a:prstGeom prst="rect">
            <a:avLst/>
          </a:prstGeom>
          <a:noFill/>
          <a:ln>
            <a:noFill/>
          </a:ln>
          <a:effectLst>
            <a:outerShdw blurRad="57150" rotWithShape="0" algn="bl" dir="5400000" dist="19050">
              <a:srgbClr val="000000">
                <a:alpha val="50000"/>
              </a:srgbClr>
            </a:outerShdw>
          </a:effectLst>
        </p:spPr>
      </p:pic>
      <p:sp>
        <p:nvSpPr>
          <p:cNvPr id="314" name="Google Shape;314;p38"/>
          <p:cNvSpPr txBox="1"/>
          <p:nvPr/>
        </p:nvSpPr>
        <p:spPr>
          <a:xfrm>
            <a:off x="861200" y="1172050"/>
            <a:ext cx="7098300" cy="67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nl" sz="1100"/>
              <a:t>An HTTP trigger will send an http request to a configured url</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rPr b="1" lang="nl" sz="1100"/>
              <a:t>Example</a:t>
            </a:r>
            <a:endParaRPr b="1" sz="1100"/>
          </a:p>
        </p:txBody>
      </p:sp>
      <p:pic>
        <p:nvPicPr>
          <p:cNvPr id="315" name="Google Shape;315;p38"/>
          <p:cNvPicPr preferRelativeResize="0"/>
          <p:nvPr/>
        </p:nvPicPr>
        <p:blipFill>
          <a:blip r:embed="rId5">
            <a:alphaModFix/>
          </a:blip>
          <a:stretch>
            <a:fillRect/>
          </a:stretch>
        </p:blipFill>
        <p:spPr>
          <a:xfrm>
            <a:off x="1657975" y="1984125"/>
            <a:ext cx="5828050" cy="20349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9" name="Shape 319"/>
        <p:cNvGrpSpPr/>
        <p:nvPr/>
      </p:nvGrpSpPr>
      <p:grpSpPr>
        <a:xfrm>
          <a:off x="0" y="0"/>
          <a:ext cx="0" cy="0"/>
          <a:chOff x="0" y="0"/>
          <a:chExt cx="0" cy="0"/>
        </a:xfrm>
      </p:grpSpPr>
      <p:sp>
        <p:nvSpPr>
          <p:cNvPr id="320" name="Google Shape;320;p39"/>
          <p:cNvSpPr txBox="1"/>
          <p:nvPr/>
        </p:nvSpPr>
        <p:spPr>
          <a:xfrm>
            <a:off x="861200" y="58650"/>
            <a:ext cx="8134500" cy="54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nl" sz="2200">
                <a:solidFill>
                  <a:schemeClr val="dk1"/>
                </a:solidFill>
                <a:latin typeface="Proxima Nova"/>
                <a:ea typeface="Proxima Nova"/>
                <a:cs typeface="Proxima Nova"/>
                <a:sym typeface="Proxima Nova"/>
              </a:rPr>
              <a:t>Workflow concepts - Action - NOP Trigger</a:t>
            </a:r>
            <a:endParaRPr b="1" sz="2200">
              <a:latin typeface="Proxima Nova"/>
              <a:ea typeface="Proxima Nova"/>
              <a:cs typeface="Proxima Nova"/>
              <a:sym typeface="Proxima Nova"/>
            </a:endParaRPr>
          </a:p>
        </p:txBody>
      </p:sp>
      <p:pic>
        <p:nvPicPr>
          <p:cNvPr id="321" name="Google Shape;321;p39"/>
          <p:cNvPicPr preferRelativeResize="0"/>
          <p:nvPr/>
        </p:nvPicPr>
        <p:blipFill>
          <a:blip r:embed="rId3">
            <a:alphaModFix/>
          </a:blip>
          <a:stretch>
            <a:fillRect/>
          </a:stretch>
        </p:blipFill>
        <p:spPr>
          <a:xfrm>
            <a:off x="0" y="5006350"/>
            <a:ext cx="9144000" cy="137160"/>
          </a:xfrm>
          <a:prstGeom prst="rect">
            <a:avLst/>
          </a:prstGeom>
          <a:noFill/>
          <a:ln>
            <a:noFill/>
          </a:ln>
        </p:spPr>
      </p:pic>
      <p:sp>
        <p:nvSpPr>
          <p:cNvPr id="322" name="Google Shape;322;p39"/>
          <p:cNvSpPr/>
          <p:nvPr/>
        </p:nvSpPr>
        <p:spPr>
          <a:xfrm>
            <a:off x="430600" y="-4000"/>
            <a:ext cx="336600" cy="987600"/>
          </a:xfrm>
          <a:prstGeom prst="rect">
            <a:avLst/>
          </a:prstGeom>
          <a:solidFill>
            <a:srgbClr val="9867D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23" name="Google Shape;323;p39"/>
          <p:cNvPicPr preferRelativeResize="0"/>
          <p:nvPr/>
        </p:nvPicPr>
        <p:blipFill>
          <a:blip r:embed="rId4">
            <a:alphaModFix/>
          </a:blip>
          <a:stretch>
            <a:fillRect/>
          </a:stretch>
        </p:blipFill>
        <p:spPr>
          <a:xfrm>
            <a:off x="455201" y="189007"/>
            <a:ext cx="287400" cy="287400"/>
          </a:xfrm>
          <a:prstGeom prst="rect">
            <a:avLst/>
          </a:prstGeom>
          <a:noFill/>
          <a:ln>
            <a:noFill/>
          </a:ln>
          <a:effectLst>
            <a:outerShdw blurRad="57150" rotWithShape="0" algn="bl" dir="5400000" dist="19050">
              <a:srgbClr val="000000">
                <a:alpha val="50000"/>
              </a:srgbClr>
            </a:outerShdw>
          </a:effectLst>
        </p:spPr>
      </p:pic>
      <p:sp>
        <p:nvSpPr>
          <p:cNvPr id="324" name="Google Shape;324;p39"/>
          <p:cNvSpPr txBox="1"/>
          <p:nvPr/>
        </p:nvSpPr>
        <p:spPr>
          <a:xfrm>
            <a:off x="861200" y="1172050"/>
            <a:ext cx="7098300" cy="67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nl" sz="1100"/>
              <a:t>No operation (NOP) trigger is able to manipulate data within the process. So it allows you to update asset or actors information.</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rPr b="1" lang="nl" sz="1100"/>
              <a:t>Example</a:t>
            </a:r>
            <a:endParaRPr b="1" sz="1100"/>
          </a:p>
        </p:txBody>
      </p:sp>
      <p:pic>
        <p:nvPicPr>
          <p:cNvPr id="325" name="Google Shape;325;p39"/>
          <p:cNvPicPr preferRelativeResize="0"/>
          <p:nvPr/>
        </p:nvPicPr>
        <p:blipFill>
          <a:blip r:embed="rId5">
            <a:alphaModFix/>
          </a:blip>
          <a:stretch>
            <a:fillRect/>
          </a:stretch>
        </p:blipFill>
        <p:spPr>
          <a:xfrm>
            <a:off x="2381963" y="1850050"/>
            <a:ext cx="5092977" cy="28515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9" name="Shape 329"/>
        <p:cNvGrpSpPr/>
        <p:nvPr/>
      </p:nvGrpSpPr>
      <p:grpSpPr>
        <a:xfrm>
          <a:off x="0" y="0"/>
          <a:ext cx="0" cy="0"/>
          <a:chOff x="0" y="0"/>
          <a:chExt cx="0" cy="0"/>
        </a:xfrm>
      </p:grpSpPr>
      <p:sp>
        <p:nvSpPr>
          <p:cNvPr id="330" name="Google Shape;330;p40"/>
          <p:cNvSpPr txBox="1"/>
          <p:nvPr/>
        </p:nvSpPr>
        <p:spPr>
          <a:xfrm>
            <a:off x="861200" y="58650"/>
            <a:ext cx="8134500" cy="54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nl" sz="2200">
                <a:solidFill>
                  <a:schemeClr val="dk1"/>
                </a:solidFill>
                <a:latin typeface="Proxima Nova"/>
                <a:ea typeface="Proxima Nova"/>
                <a:cs typeface="Proxima Nova"/>
                <a:sym typeface="Proxima Nova"/>
              </a:rPr>
              <a:t>Interacting with the Live Contract</a:t>
            </a:r>
            <a:endParaRPr b="1" sz="2200">
              <a:solidFill>
                <a:schemeClr val="dk1"/>
              </a:solidFill>
              <a:latin typeface="Proxima Nova"/>
              <a:ea typeface="Proxima Nova"/>
              <a:cs typeface="Proxima Nova"/>
              <a:sym typeface="Proxima Nova"/>
            </a:endParaRPr>
          </a:p>
          <a:p>
            <a:pPr indent="0" lvl="0" marL="0" rtl="0" algn="l">
              <a:spcBef>
                <a:spcPts val="0"/>
              </a:spcBef>
              <a:spcAft>
                <a:spcPts val="0"/>
              </a:spcAft>
              <a:buNone/>
            </a:pPr>
            <a:r>
              <a:t/>
            </a:r>
            <a:endParaRPr b="1" sz="2200">
              <a:latin typeface="Proxima Nova"/>
              <a:ea typeface="Proxima Nova"/>
              <a:cs typeface="Proxima Nova"/>
              <a:sym typeface="Proxima Nova"/>
            </a:endParaRPr>
          </a:p>
        </p:txBody>
      </p:sp>
      <p:pic>
        <p:nvPicPr>
          <p:cNvPr id="331" name="Google Shape;331;p40"/>
          <p:cNvPicPr preferRelativeResize="0"/>
          <p:nvPr/>
        </p:nvPicPr>
        <p:blipFill>
          <a:blip r:embed="rId3">
            <a:alphaModFix/>
          </a:blip>
          <a:stretch>
            <a:fillRect/>
          </a:stretch>
        </p:blipFill>
        <p:spPr>
          <a:xfrm>
            <a:off x="0" y="5006350"/>
            <a:ext cx="9144000" cy="137160"/>
          </a:xfrm>
          <a:prstGeom prst="rect">
            <a:avLst/>
          </a:prstGeom>
          <a:noFill/>
          <a:ln>
            <a:noFill/>
          </a:ln>
        </p:spPr>
      </p:pic>
      <p:sp>
        <p:nvSpPr>
          <p:cNvPr id="332" name="Google Shape;332;p40"/>
          <p:cNvSpPr/>
          <p:nvPr/>
        </p:nvSpPr>
        <p:spPr>
          <a:xfrm>
            <a:off x="430600" y="-4000"/>
            <a:ext cx="336600" cy="987600"/>
          </a:xfrm>
          <a:prstGeom prst="rect">
            <a:avLst/>
          </a:prstGeom>
          <a:solidFill>
            <a:srgbClr val="9867D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33" name="Google Shape;333;p40"/>
          <p:cNvPicPr preferRelativeResize="0"/>
          <p:nvPr/>
        </p:nvPicPr>
        <p:blipFill>
          <a:blip r:embed="rId4">
            <a:alphaModFix/>
          </a:blip>
          <a:stretch>
            <a:fillRect/>
          </a:stretch>
        </p:blipFill>
        <p:spPr>
          <a:xfrm>
            <a:off x="455201" y="189007"/>
            <a:ext cx="287400" cy="287400"/>
          </a:xfrm>
          <a:prstGeom prst="rect">
            <a:avLst/>
          </a:prstGeom>
          <a:noFill/>
          <a:ln>
            <a:noFill/>
          </a:ln>
          <a:effectLst>
            <a:outerShdw blurRad="57150" rotWithShape="0" algn="bl" dir="5400000" dist="19050">
              <a:srgbClr val="000000">
                <a:alpha val="50000"/>
              </a:srgbClr>
            </a:outerShdw>
          </a:effectLst>
        </p:spPr>
      </p:pic>
      <p:sp>
        <p:nvSpPr>
          <p:cNvPr id="334" name="Google Shape;334;p40"/>
          <p:cNvSpPr txBox="1"/>
          <p:nvPr/>
        </p:nvSpPr>
        <p:spPr>
          <a:xfrm>
            <a:off x="898025" y="1220925"/>
            <a:ext cx="7422000" cy="167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40"/>
          <p:cNvSpPr txBox="1"/>
          <p:nvPr/>
        </p:nvSpPr>
        <p:spPr>
          <a:xfrm>
            <a:off x="806400" y="1025150"/>
            <a:ext cx="7703100" cy="356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nl"/>
              <a:t>Interaction with the process is done through the event chain. So if an actor wants to respond to an action he needs to add an event to the chain and send the chain to the node.</a:t>
            </a:r>
            <a:endParaRPr/>
          </a:p>
          <a:p>
            <a:pPr indent="0" lvl="0" marL="0" rtl="0" algn="l">
              <a:spcBef>
                <a:spcPts val="0"/>
              </a:spcBef>
              <a:spcAft>
                <a:spcPts val="0"/>
              </a:spcAft>
              <a:buNone/>
            </a:pPr>
            <a:r>
              <a:t/>
            </a:r>
            <a:endParaRPr/>
          </a:p>
          <a:p>
            <a:pPr indent="0" lvl="0" marL="0" rtl="0" algn="l">
              <a:spcBef>
                <a:spcPts val="0"/>
              </a:spcBef>
              <a:spcAft>
                <a:spcPts val="0"/>
              </a:spcAft>
              <a:buNone/>
            </a:pPr>
            <a:r>
              <a:rPr lang="nl"/>
              <a:t>Starting a process is done through a certain set of events. </a:t>
            </a:r>
            <a:endParaRPr/>
          </a:p>
          <a:p>
            <a:pPr indent="0" lvl="0" marL="0" rtl="0" algn="l">
              <a:spcBef>
                <a:spcPts val="0"/>
              </a:spcBef>
              <a:spcAft>
                <a:spcPts val="0"/>
              </a:spcAft>
              <a:buNone/>
            </a:pPr>
            <a:r>
              <a:t/>
            </a:r>
            <a:endParaRPr/>
          </a:p>
          <a:p>
            <a:pPr indent="0" lvl="0" marL="0" rtl="0" algn="l">
              <a:spcBef>
                <a:spcPts val="0"/>
              </a:spcBef>
              <a:spcAft>
                <a:spcPts val="0"/>
              </a:spcAft>
              <a:buNone/>
            </a:pPr>
            <a:r>
              <a:rPr b="1" lang="nl"/>
              <a:t>Instantiation</a:t>
            </a:r>
            <a:endParaRPr b="1"/>
          </a:p>
          <a:p>
            <a:pPr indent="-317500" lvl="0" marL="457200" rtl="0" algn="l">
              <a:spcBef>
                <a:spcPts val="0"/>
              </a:spcBef>
              <a:spcAft>
                <a:spcPts val="0"/>
              </a:spcAft>
              <a:buSzPts val="1400"/>
              <a:buChar char="●"/>
            </a:pPr>
            <a:r>
              <a:rPr lang="nl"/>
              <a:t>An identity event of the initiator of the process is added. This way the initiator is able to added new events to chain.</a:t>
            </a:r>
            <a:endParaRPr/>
          </a:p>
          <a:p>
            <a:pPr indent="-317500" lvl="0" marL="457200" rtl="0" algn="l">
              <a:spcBef>
                <a:spcPts val="0"/>
              </a:spcBef>
              <a:spcAft>
                <a:spcPts val="0"/>
              </a:spcAft>
              <a:buSzPts val="1400"/>
              <a:buChar char="●"/>
            </a:pPr>
            <a:r>
              <a:rPr lang="nl"/>
              <a:t>The scenario event is added to the chain, so the node can instantiate the scenario. If the scenario is already stored through an other event this event can be skipped.</a:t>
            </a:r>
            <a:endParaRPr/>
          </a:p>
          <a:p>
            <a:pPr indent="0" lvl="0" marL="0" rtl="0" algn="l">
              <a:spcBef>
                <a:spcPts val="0"/>
              </a:spcBef>
              <a:spcAft>
                <a:spcPts val="0"/>
              </a:spcAft>
              <a:buNone/>
            </a:pPr>
            <a:r>
              <a:t/>
            </a:r>
            <a:endParaRPr b="1"/>
          </a:p>
          <a:p>
            <a:pPr indent="0" lvl="0" marL="0" rtl="0" algn="l">
              <a:spcBef>
                <a:spcPts val="0"/>
              </a:spcBef>
              <a:spcAft>
                <a:spcPts val="0"/>
              </a:spcAft>
              <a:buNone/>
            </a:pPr>
            <a:r>
              <a:rPr b="1" lang="nl"/>
              <a:t>Initialization</a:t>
            </a:r>
            <a:endParaRPr b="1"/>
          </a:p>
          <a:p>
            <a:pPr indent="-317500" lvl="0" marL="457200" rtl="0" algn="l">
              <a:spcBef>
                <a:spcPts val="0"/>
              </a:spcBef>
              <a:spcAft>
                <a:spcPts val="0"/>
              </a:spcAft>
              <a:buSzPts val="1400"/>
              <a:buChar char="●"/>
            </a:pPr>
            <a:r>
              <a:rPr lang="nl"/>
              <a:t>A process event is then added to the initialize the scenario. </a:t>
            </a:r>
            <a:endParaRPr/>
          </a:p>
          <a:p>
            <a:pPr indent="-317500" lvl="0" marL="457200" rtl="0" algn="l">
              <a:spcBef>
                <a:spcPts val="0"/>
              </a:spcBef>
              <a:spcAft>
                <a:spcPts val="0"/>
              </a:spcAft>
              <a:buSzPts val="1400"/>
              <a:buChar char="●"/>
            </a:pPr>
            <a:r>
              <a:rPr lang="nl"/>
              <a:t>Now that the process has be initialized the first response event can be added to the chain to perform the first action.</a:t>
            </a:r>
            <a:endParaRPr/>
          </a:p>
          <a:p>
            <a:pPr indent="0" lvl="0" marL="0" rtl="0" algn="l">
              <a:spcBef>
                <a:spcPts val="0"/>
              </a:spcBef>
              <a:spcAft>
                <a:spcPts val="0"/>
              </a:spcAft>
              <a:buNone/>
            </a:pPr>
            <a:r>
              <a:t/>
            </a:r>
            <a:endParaRPr/>
          </a:p>
          <a:p>
            <a:pPr indent="0" lvl="0" marL="0" rtl="0" algn="l">
              <a:spcBef>
                <a:spcPts val="0"/>
              </a:spcBef>
              <a:spcAft>
                <a:spcPts val="0"/>
              </a:spcAft>
              <a:buNone/>
            </a:pPr>
            <a:r>
              <a:rPr b="1" lang="nl"/>
              <a:t>Start</a:t>
            </a:r>
            <a:endParaRPr b="1"/>
          </a:p>
          <a:p>
            <a:pPr indent="-317500" lvl="0" marL="457200" rtl="0" algn="l">
              <a:spcBef>
                <a:spcPts val="0"/>
              </a:spcBef>
              <a:spcAft>
                <a:spcPts val="0"/>
              </a:spcAft>
              <a:buSzPts val="1400"/>
              <a:buChar char="●"/>
            </a:pPr>
            <a:r>
              <a:rPr lang="nl"/>
              <a:t>Send in the first response to your workflow to jump to the next state.</a:t>
            </a:r>
            <a:endParaRPr/>
          </a:p>
          <a:p>
            <a:pPr indent="0" lvl="0" marL="0" rtl="0" algn="l">
              <a:spcBef>
                <a:spcPts val="0"/>
              </a:spcBef>
              <a:spcAft>
                <a:spcPts val="0"/>
              </a:spcAft>
              <a:buNone/>
            </a:pPr>
            <a:r>
              <a:t/>
            </a:r>
            <a:endParaRPr b="1"/>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9" name="Shape 339"/>
        <p:cNvGrpSpPr/>
        <p:nvPr/>
      </p:nvGrpSpPr>
      <p:grpSpPr>
        <a:xfrm>
          <a:off x="0" y="0"/>
          <a:ext cx="0" cy="0"/>
          <a:chOff x="0" y="0"/>
          <a:chExt cx="0" cy="0"/>
        </a:xfrm>
      </p:grpSpPr>
      <p:sp>
        <p:nvSpPr>
          <p:cNvPr id="340" name="Google Shape;340;p41"/>
          <p:cNvSpPr txBox="1"/>
          <p:nvPr/>
        </p:nvSpPr>
        <p:spPr>
          <a:xfrm>
            <a:off x="861200" y="58650"/>
            <a:ext cx="8134500" cy="54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nl" sz="2200">
                <a:solidFill>
                  <a:schemeClr val="dk1"/>
                </a:solidFill>
                <a:latin typeface="Proxima Nova"/>
                <a:ea typeface="Proxima Nova"/>
                <a:cs typeface="Proxima Nova"/>
                <a:sym typeface="Proxima Nova"/>
              </a:rPr>
              <a:t>Building a workflow</a:t>
            </a:r>
            <a:endParaRPr b="1" sz="2200">
              <a:solidFill>
                <a:schemeClr val="dk1"/>
              </a:solidFill>
              <a:latin typeface="Proxima Nova"/>
              <a:ea typeface="Proxima Nova"/>
              <a:cs typeface="Proxima Nova"/>
              <a:sym typeface="Proxima Nova"/>
            </a:endParaRPr>
          </a:p>
          <a:p>
            <a:pPr indent="0" lvl="0" marL="0" rtl="0" algn="l">
              <a:spcBef>
                <a:spcPts val="0"/>
              </a:spcBef>
              <a:spcAft>
                <a:spcPts val="0"/>
              </a:spcAft>
              <a:buNone/>
            </a:pPr>
            <a:r>
              <a:t/>
            </a:r>
            <a:endParaRPr b="1" sz="2200">
              <a:latin typeface="Proxima Nova"/>
              <a:ea typeface="Proxima Nova"/>
              <a:cs typeface="Proxima Nova"/>
              <a:sym typeface="Proxima Nova"/>
            </a:endParaRPr>
          </a:p>
        </p:txBody>
      </p:sp>
      <p:pic>
        <p:nvPicPr>
          <p:cNvPr id="341" name="Google Shape;341;p41"/>
          <p:cNvPicPr preferRelativeResize="0"/>
          <p:nvPr/>
        </p:nvPicPr>
        <p:blipFill>
          <a:blip r:embed="rId3">
            <a:alphaModFix/>
          </a:blip>
          <a:stretch>
            <a:fillRect/>
          </a:stretch>
        </p:blipFill>
        <p:spPr>
          <a:xfrm>
            <a:off x="0" y="5006350"/>
            <a:ext cx="9144000" cy="137160"/>
          </a:xfrm>
          <a:prstGeom prst="rect">
            <a:avLst/>
          </a:prstGeom>
          <a:noFill/>
          <a:ln>
            <a:noFill/>
          </a:ln>
        </p:spPr>
      </p:pic>
      <p:sp>
        <p:nvSpPr>
          <p:cNvPr id="342" name="Google Shape;342;p41"/>
          <p:cNvSpPr/>
          <p:nvPr/>
        </p:nvSpPr>
        <p:spPr>
          <a:xfrm>
            <a:off x="430600" y="-4000"/>
            <a:ext cx="336600" cy="987600"/>
          </a:xfrm>
          <a:prstGeom prst="rect">
            <a:avLst/>
          </a:prstGeom>
          <a:solidFill>
            <a:srgbClr val="9867D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43" name="Google Shape;343;p41"/>
          <p:cNvPicPr preferRelativeResize="0"/>
          <p:nvPr/>
        </p:nvPicPr>
        <p:blipFill>
          <a:blip r:embed="rId4">
            <a:alphaModFix/>
          </a:blip>
          <a:stretch>
            <a:fillRect/>
          </a:stretch>
        </p:blipFill>
        <p:spPr>
          <a:xfrm>
            <a:off x="455201" y="189007"/>
            <a:ext cx="287400" cy="287400"/>
          </a:xfrm>
          <a:prstGeom prst="rect">
            <a:avLst/>
          </a:prstGeom>
          <a:noFill/>
          <a:ln>
            <a:noFill/>
          </a:ln>
          <a:effectLst>
            <a:outerShdw blurRad="57150" rotWithShape="0" algn="bl" dir="5400000" dist="19050">
              <a:srgbClr val="000000">
                <a:alpha val="50000"/>
              </a:srgbClr>
            </a:outerShdw>
          </a:effectLst>
        </p:spPr>
      </p:pic>
      <p:sp>
        <p:nvSpPr>
          <p:cNvPr id="344" name="Google Shape;344;p41"/>
          <p:cNvSpPr txBox="1"/>
          <p:nvPr/>
        </p:nvSpPr>
        <p:spPr>
          <a:xfrm>
            <a:off x="898025" y="1220925"/>
            <a:ext cx="7422000" cy="167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41"/>
          <p:cNvSpPr txBox="1"/>
          <p:nvPr/>
        </p:nvSpPr>
        <p:spPr>
          <a:xfrm>
            <a:off x="806400" y="1141500"/>
            <a:ext cx="7703100" cy="240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nl" sz="1100"/>
              <a:t>Today's</a:t>
            </a:r>
            <a:r>
              <a:rPr lang="nl" sz="1100"/>
              <a:t> assignment</a:t>
            </a:r>
            <a:endParaRPr sz="1100"/>
          </a:p>
          <a:p>
            <a:pPr indent="-298450" lvl="0" marL="457200" rtl="0" algn="l">
              <a:spcBef>
                <a:spcPts val="0"/>
              </a:spcBef>
              <a:spcAft>
                <a:spcPts val="0"/>
              </a:spcAft>
              <a:buSzPts val="1100"/>
              <a:buChar char="●"/>
            </a:pPr>
            <a:r>
              <a:rPr lang="nl" sz="1100"/>
              <a:t>Build a simple NDA workflow, where 2 individuals agree on not disclosing a specified piece of information.</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rPr lang="nl" sz="1100"/>
              <a:t>FSM:</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t/>
            </a:r>
            <a:endParaRPr sz="1100"/>
          </a:p>
        </p:txBody>
      </p:sp>
      <p:pic>
        <p:nvPicPr>
          <p:cNvPr id="346" name="Google Shape;346;p41"/>
          <p:cNvPicPr preferRelativeResize="0"/>
          <p:nvPr/>
        </p:nvPicPr>
        <p:blipFill>
          <a:blip r:embed="rId5">
            <a:alphaModFix/>
          </a:blip>
          <a:stretch>
            <a:fillRect/>
          </a:stretch>
        </p:blipFill>
        <p:spPr>
          <a:xfrm>
            <a:off x="1824063" y="1636200"/>
            <a:ext cx="4619276" cy="31196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3" name="Shape 113"/>
        <p:cNvGrpSpPr/>
        <p:nvPr/>
      </p:nvGrpSpPr>
      <p:grpSpPr>
        <a:xfrm>
          <a:off x="0" y="0"/>
          <a:ext cx="0" cy="0"/>
          <a:chOff x="0" y="0"/>
          <a:chExt cx="0" cy="0"/>
        </a:xfrm>
      </p:grpSpPr>
      <p:pic>
        <p:nvPicPr>
          <p:cNvPr id="114" name="Google Shape;114;p24"/>
          <p:cNvPicPr preferRelativeResize="0"/>
          <p:nvPr/>
        </p:nvPicPr>
        <p:blipFill rotWithShape="1">
          <a:blip r:embed="rId3">
            <a:alphaModFix/>
          </a:blip>
          <a:srcRect b="1816" l="0" r="0" t="3072"/>
          <a:stretch/>
        </p:blipFill>
        <p:spPr>
          <a:xfrm>
            <a:off x="1204700" y="509675"/>
            <a:ext cx="7288605" cy="4501078"/>
          </a:xfrm>
          <a:prstGeom prst="rect">
            <a:avLst/>
          </a:prstGeom>
          <a:noFill/>
          <a:ln>
            <a:noFill/>
          </a:ln>
        </p:spPr>
      </p:pic>
      <p:sp>
        <p:nvSpPr>
          <p:cNvPr id="115" name="Google Shape;115;p24"/>
          <p:cNvSpPr txBox="1"/>
          <p:nvPr/>
        </p:nvSpPr>
        <p:spPr>
          <a:xfrm>
            <a:off x="861200" y="58650"/>
            <a:ext cx="8134500" cy="54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nl" sz="2200">
                <a:latin typeface="Proxima Nova"/>
                <a:ea typeface="Proxima Nova"/>
                <a:cs typeface="Proxima Nova"/>
                <a:sym typeface="Proxima Nova"/>
              </a:rPr>
              <a:t>LTO Network - Quick overview</a:t>
            </a:r>
            <a:endParaRPr sz="2200">
              <a:solidFill>
                <a:srgbClr val="9867D0"/>
              </a:solidFill>
              <a:latin typeface="Proxima Nova"/>
              <a:ea typeface="Proxima Nova"/>
              <a:cs typeface="Proxima Nova"/>
              <a:sym typeface="Proxima Nova"/>
            </a:endParaRPr>
          </a:p>
        </p:txBody>
      </p:sp>
      <p:pic>
        <p:nvPicPr>
          <p:cNvPr id="116" name="Google Shape;116;p24"/>
          <p:cNvPicPr preferRelativeResize="0"/>
          <p:nvPr/>
        </p:nvPicPr>
        <p:blipFill>
          <a:blip r:embed="rId4">
            <a:alphaModFix/>
          </a:blip>
          <a:stretch>
            <a:fillRect/>
          </a:stretch>
        </p:blipFill>
        <p:spPr>
          <a:xfrm>
            <a:off x="0" y="5006350"/>
            <a:ext cx="9144000" cy="137160"/>
          </a:xfrm>
          <a:prstGeom prst="rect">
            <a:avLst/>
          </a:prstGeom>
          <a:noFill/>
          <a:ln>
            <a:noFill/>
          </a:ln>
        </p:spPr>
      </p:pic>
      <p:sp>
        <p:nvSpPr>
          <p:cNvPr id="117" name="Google Shape;117;p24"/>
          <p:cNvSpPr/>
          <p:nvPr/>
        </p:nvSpPr>
        <p:spPr>
          <a:xfrm>
            <a:off x="430600" y="-4000"/>
            <a:ext cx="336600" cy="987600"/>
          </a:xfrm>
          <a:prstGeom prst="rect">
            <a:avLst/>
          </a:prstGeom>
          <a:solidFill>
            <a:srgbClr val="9867D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8" name="Google Shape;118;p24"/>
          <p:cNvPicPr preferRelativeResize="0"/>
          <p:nvPr/>
        </p:nvPicPr>
        <p:blipFill>
          <a:blip r:embed="rId5">
            <a:alphaModFix/>
          </a:blip>
          <a:stretch>
            <a:fillRect/>
          </a:stretch>
        </p:blipFill>
        <p:spPr>
          <a:xfrm>
            <a:off x="455201" y="189007"/>
            <a:ext cx="287400" cy="28740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0" name="Shape 350"/>
        <p:cNvGrpSpPr/>
        <p:nvPr/>
      </p:nvGrpSpPr>
      <p:grpSpPr>
        <a:xfrm>
          <a:off x="0" y="0"/>
          <a:ext cx="0" cy="0"/>
          <a:chOff x="0" y="0"/>
          <a:chExt cx="0" cy="0"/>
        </a:xfrm>
      </p:grpSpPr>
      <p:sp>
        <p:nvSpPr>
          <p:cNvPr id="351" name="Google Shape;351;p42"/>
          <p:cNvSpPr txBox="1"/>
          <p:nvPr/>
        </p:nvSpPr>
        <p:spPr>
          <a:xfrm>
            <a:off x="861200" y="58650"/>
            <a:ext cx="8134500" cy="54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nl" sz="2200">
                <a:solidFill>
                  <a:schemeClr val="dk1"/>
                </a:solidFill>
                <a:latin typeface="Proxima Nova"/>
                <a:ea typeface="Proxima Nova"/>
                <a:cs typeface="Proxima Nova"/>
                <a:sym typeface="Proxima Nova"/>
              </a:rPr>
              <a:t>Building a workflow - tools</a:t>
            </a:r>
            <a:endParaRPr b="1" sz="2200">
              <a:solidFill>
                <a:schemeClr val="dk1"/>
              </a:solidFill>
              <a:latin typeface="Proxima Nova"/>
              <a:ea typeface="Proxima Nova"/>
              <a:cs typeface="Proxima Nova"/>
              <a:sym typeface="Proxima Nova"/>
            </a:endParaRPr>
          </a:p>
          <a:p>
            <a:pPr indent="0" lvl="0" marL="0" rtl="0" algn="l">
              <a:spcBef>
                <a:spcPts val="0"/>
              </a:spcBef>
              <a:spcAft>
                <a:spcPts val="0"/>
              </a:spcAft>
              <a:buNone/>
            </a:pPr>
            <a:r>
              <a:t/>
            </a:r>
            <a:endParaRPr b="1" sz="2200">
              <a:latin typeface="Proxima Nova"/>
              <a:ea typeface="Proxima Nova"/>
              <a:cs typeface="Proxima Nova"/>
              <a:sym typeface="Proxima Nova"/>
            </a:endParaRPr>
          </a:p>
        </p:txBody>
      </p:sp>
      <p:pic>
        <p:nvPicPr>
          <p:cNvPr id="352" name="Google Shape;352;p42"/>
          <p:cNvPicPr preferRelativeResize="0"/>
          <p:nvPr/>
        </p:nvPicPr>
        <p:blipFill>
          <a:blip r:embed="rId3">
            <a:alphaModFix/>
          </a:blip>
          <a:stretch>
            <a:fillRect/>
          </a:stretch>
        </p:blipFill>
        <p:spPr>
          <a:xfrm>
            <a:off x="0" y="5006350"/>
            <a:ext cx="9144000" cy="137160"/>
          </a:xfrm>
          <a:prstGeom prst="rect">
            <a:avLst/>
          </a:prstGeom>
          <a:noFill/>
          <a:ln>
            <a:noFill/>
          </a:ln>
        </p:spPr>
      </p:pic>
      <p:sp>
        <p:nvSpPr>
          <p:cNvPr id="353" name="Google Shape;353;p42"/>
          <p:cNvSpPr/>
          <p:nvPr/>
        </p:nvSpPr>
        <p:spPr>
          <a:xfrm>
            <a:off x="430600" y="-4000"/>
            <a:ext cx="336600" cy="987600"/>
          </a:xfrm>
          <a:prstGeom prst="rect">
            <a:avLst/>
          </a:prstGeom>
          <a:solidFill>
            <a:srgbClr val="9867D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54" name="Google Shape;354;p42"/>
          <p:cNvPicPr preferRelativeResize="0"/>
          <p:nvPr/>
        </p:nvPicPr>
        <p:blipFill>
          <a:blip r:embed="rId4">
            <a:alphaModFix/>
          </a:blip>
          <a:stretch>
            <a:fillRect/>
          </a:stretch>
        </p:blipFill>
        <p:spPr>
          <a:xfrm>
            <a:off x="455201" y="189007"/>
            <a:ext cx="287400" cy="287400"/>
          </a:xfrm>
          <a:prstGeom prst="rect">
            <a:avLst/>
          </a:prstGeom>
          <a:noFill/>
          <a:ln>
            <a:noFill/>
          </a:ln>
          <a:effectLst>
            <a:outerShdw blurRad="57150" rotWithShape="0" algn="bl" dir="5400000" dist="19050">
              <a:srgbClr val="000000">
                <a:alpha val="50000"/>
              </a:srgbClr>
            </a:outerShdw>
          </a:effectLst>
        </p:spPr>
      </p:pic>
      <p:sp>
        <p:nvSpPr>
          <p:cNvPr id="355" name="Google Shape;355;p42"/>
          <p:cNvSpPr txBox="1"/>
          <p:nvPr/>
        </p:nvSpPr>
        <p:spPr>
          <a:xfrm>
            <a:off x="898025" y="1220925"/>
            <a:ext cx="7422000" cy="167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42"/>
          <p:cNvSpPr txBox="1"/>
          <p:nvPr/>
        </p:nvSpPr>
        <p:spPr>
          <a:xfrm>
            <a:off x="806400" y="1141500"/>
            <a:ext cx="7703100" cy="240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nl"/>
              <a:t>In this github repository you will find: </a:t>
            </a:r>
            <a:r>
              <a:rPr lang="nl" u="sng">
                <a:solidFill>
                  <a:schemeClr val="hlink"/>
                </a:solidFill>
                <a:hlinkClick r:id="rId5"/>
              </a:rPr>
              <a:t>https://github.com/legalthings/lto-deepdive</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nl"/>
              <a:t>docker-compose.yml to run your node</a:t>
            </a:r>
            <a:endParaRPr/>
          </a:p>
          <a:p>
            <a:pPr indent="-317500" lvl="0" marL="457200" rtl="0" algn="l">
              <a:spcBef>
                <a:spcPts val="0"/>
              </a:spcBef>
              <a:spcAft>
                <a:spcPts val="0"/>
              </a:spcAft>
              <a:buSzPts val="1400"/>
              <a:buChar char="●"/>
            </a:pPr>
            <a:r>
              <a:rPr lang="nl"/>
              <a:t>Bootstrap code that will help build the workflow</a:t>
            </a:r>
            <a:endParaRPr/>
          </a:p>
          <a:p>
            <a:pPr indent="-317500" lvl="0" marL="457200" rtl="0" algn="l">
              <a:spcBef>
                <a:spcPts val="0"/>
              </a:spcBef>
              <a:spcAft>
                <a:spcPts val="0"/>
              </a:spcAft>
              <a:buSzPts val="1400"/>
              <a:buChar char="●"/>
            </a:pPr>
            <a:r>
              <a:rPr lang="nl"/>
              <a:t>this presentation for reference</a:t>
            </a:r>
            <a:endParaRPr/>
          </a:p>
          <a:p>
            <a:pPr indent="0" lvl="0" marL="0" rtl="0" algn="l">
              <a:spcBef>
                <a:spcPts val="0"/>
              </a:spcBef>
              <a:spcAft>
                <a:spcPts val="0"/>
              </a:spcAft>
              <a:buNone/>
            </a:pPr>
            <a:r>
              <a:t/>
            </a:r>
            <a:endParaRPr/>
          </a:p>
          <a:p>
            <a:pPr indent="0" lvl="0" marL="0" rtl="0" algn="l">
              <a:spcBef>
                <a:spcPts val="0"/>
              </a:spcBef>
              <a:spcAft>
                <a:spcPts val="0"/>
              </a:spcAft>
              <a:buNone/>
            </a:pPr>
            <a:r>
              <a:rPr lang="nl"/>
              <a:t>Documentation you can find here: </a:t>
            </a:r>
            <a:r>
              <a:rPr lang="nl" u="sng">
                <a:solidFill>
                  <a:schemeClr val="hlink"/>
                </a:solidFill>
                <a:hlinkClick r:id="rId6"/>
              </a:rPr>
              <a:t>https://docs.livecontracts.io</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2" name="Shape 122"/>
        <p:cNvGrpSpPr/>
        <p:nvPr/>
      </p:nvGrpSpPr>
      <p:grpSpPr>
        <a:xfrm>
          <a:off x="0" y="0"/>
          <a:ext cx="0" cy="0"/>
          <a:chOff x="0" y="0"/>
          <a:chExt cx="0" cy="0"/>
        </a:xfrm>
      </p:grpSpPr>
      <p:sp>
        <p:nvSpPr>
          <p:cNvPr id="123" name="Google Shape;123;p25"/>
          <p:cNvSpPr txBox="1"/>
          <p:nvPr/>
        </p:nvSpPr>
        <p:spPr>
          <a:xfrm>
            <a:off x="861200" y="58650"/>
            <a:ext cx="8134500" cy="54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nl" sz="2200">
                <a:solidFill>
                  <a:schemeClr val="dk1"/>
                </a:solidFill>
                <a:latin typeface="Proxima Nova"/>
                <a:ea typeface="Proxima Nova"/>
                <a:cs typeface="Proxima Nova"/>
                <a:sym typeface="Proxima Nova"/>
              </a:rPr>
              <a:t>Solving the problems of </a:t>
            </a:r>
            <a:r>
              <a:rPr b="1" lang="nl" sz="2200">
                <a:solidFill>
                  <a:srgbClr val="9867CF"/>
                </a:solidFill>
                <a:latin typeface="Proxima Nova"/>
                <a:ea typeface="Proxima Nova"/>
                <a:cs typeface="Proxima Nova"/>
                <a:sym typeface="Proxima Nova"/>
              </a:rPr>
              <a:t>permissionless private chains</a:t>
            </a:r>
            <a:endParaRPr b="1" sz="2200">
              <a:latin typeface="Proxima Nova"/>
              <a:ea typeface="Proxima Nova"/>
              <a:cs typeface="Proxima Nova"/>
              <a:sym typeface="Proxima Nova"/>
            </a:endParaRPr>
          </a:p>
          <a:p>
            <a:pPr indent="0" lvl="0" marL="0" rtl="0" algn="l">
              <a:spcBef>
                <a:spcPts val="0"/>
              </a:spcBef>
              <a:spcAft>
                <a:spcPts val="0"/>
              </a:spcAft>
              <a:buNone/>
            </a:pPr>
            <a:r>
              <a:t/>
            </a:r>
            <a:endParaRPr b="1" sz="2200">
              <a:latin typeface="Proxima Nova"/>
              <a:ea typeface="Proxima Nova"/>
              <a:cs typeface="Proxima Nova"/>
              <a:sym typeface="Proxima Nova"/>
            </a:endParaRPr>
          </a:p>
        </p:txBody>
      </p:sp>
      <p:sp>
        <p:nvSpPr>
          <p:cNvPr id="124" name="Google Shape;124;p25"/>
          <p:cNvSpPr/>
          <p:nvPr/>
        </p:nvSpPr>
        <p:spPr>
          <a:xfrm>
            <a:off x="4305456" y="1021398"/>
            <a:ext cx="4535700" cy="16494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25"/>
          <p:cNvSpPr/>
          <p:nvPr/>
        </p:nvSpPr>
        <p:spPr>
          <a:xfrm>
            <a:off x="7228458" y="1786264"/>
            <a:ext cx="805800" cy="531000"/>
          </a:xfrm>
          <a:prstGeom prst="rect">
            <a:avLst/>
          </a:prstGeom>
          <a:solidFill>
            <a:srgbClr val="674EA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26" name="Google Shape;126;p25"/>
          <p:cNvSpPr/>
          <p:nvPr/>
        </p:nvSpPr>
        <p:spPr>
          <a:xfrm>
            <a:off x="5616863" y="1786264"/>
            <a:ext cx="805800" cy="531000"/>
          </a:xfrm>
          <a:prstGeom prst="rect">
            <a:avLst/>
          </a:prstGeom>
          <a:solidFill>
            <a:srgbClr val="B4A7D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a:solidFill>
                <a:srgbClr val="8E7CC3"/>
              </a:solidFill>
            </a:endParaRPr>
          </a:p>
        </p:txBody>
      </p:sp>
      <p:sp>
        <p:nvSpPr>
          <p:cNvPr id="127" name="Google Shape;127;p25"/>
          <p:cNvSpPr/>
          <p:nvPr/>
        </p:nvSpPr>
        <p:spPr>
          <a:xfrm>
            <a:off x="6422655" y="1786264"/>
            <a:ext cx="805800" cy="531000"/>
          </a:xfrm>
          <a:prstGeom prst="rect">
            <a:avLst/>
          </a:prstGeom>
          <a:solidFill>
            <a:srgbClr val="8E7CC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a:p>
        </p:txBody>
      </p:sp>
      <p:sp>
        <p:nvSpPr>
          <p:cNvPr id="128" name="Google Shape;128;p25"/>
          <p:cNvSpPr/>
          <p:nvPr/>
        </p:nvSpPr>
        <p:spPr>
          <a:xfrm>
            <a:off x="4578576" y="1699990"/>
            <a:ext cx="1059900" cy="698100"/>
          </a:xfrm>
          <a:prstGeom prst="rect">
            <a:avLst/>
          </a:prstGeom>
          <a:solidFill>
            <a:srgbClr val="6D9E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29" name="Google Shape;129;p25"/>
          <p:cNvSpPr/>
          <p:nvPr/>
        </p:nvSpPr>
        <p:spPr>
          <a:xfrm>
            <a:off x="5514228" y="1817005"/>
            <a:ext cx="413400" cy="262500"/>
          </a:xfrm>
          <a:prstGeom prst="mathPlus">
            <a:avLst>
              <a:gd fmla="val 23520" name="adj1"/>
            </a:avLst>
          </a:prstGeom>
          <a:solidFill>
            <a:srgbClr val="6D9E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30" name="Google Shape;130;p25"/>
          <p:cNvSpPr/>
          <p:nvPr/>
        </p:nvSpPr>
        <p:spPr>
          <a:xfrm>
            <a:off x="5570331" y="2084883"/>
            <a:ext cx="300900" cy="198300"/>
          </a:xfrm>
          <a:prstGeom prst="ellipse">
            <a:avLst/>
          </a:prstGeom>
          <a:solidFill>
            <a:srgbClr val="6D9E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31" name="Google Shape;131;p25"/>
          <p:cNvSpPr/>
          <p:nvPr/>
        </p:nvSpPr>
        <p:spPr>
          <a:xfrm>
            <a:off x="6343795" y="1837001"/>
            <a:ext cx="300900" cy="222300"/>
          </a:xfrm>
          <a:prstGeom prst="rightArrow">
            <a:avLst>
              <a:gd fmla="val 50000" name="adj1"/>
              <a:gd fmla="val 50000" name="adj2"/>
            </a:avLst>
          </a:prstGeom>
          <a:solidFill>
            <a:srgbClr val="B4A7D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solidFill>
                <a:srgbClr val="8E7CC3"/>
              </a:solidFill>
            </a:endParaRPr>
          </a:p>
        </p:txBody>
      </p:sp>
      <p:sp>
        <p:nvSpPr>
          <p:cNvPr id="132" name="Google Shape;132;p25"/>
          <p:cNvSpPr/>
          <p:nvPr/>
        </p:nvSpPr>
        <p:spPr>
          <a:xfrm>
            <a:off x="6343786" y="2084879"/>
            <a:ext cx="300900" cy="198300"/>
          </a:xfrm>
          <a:prstGeom prst="diamond">
            <a:avLst/>
          </a:prstGeom>
          <a:solidFill>
            <a:srgbClr val="B4A7D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solidFill>
                <a:srgbClr val="8E7CC3"/>
              </a:solidFill>
            </a:endParaRPr>
          </a:p>
        </p:txBody>
      </p:sp>
      <p:sp>
        <p:nvSpPr>
          <p:cNvPr id="133" name="Google Shape;133;p25"/>
          <p:cNvSpPr/>
          <p:nvPr/>
        </p:nvSpPr>
        <p:spPr>
          <a:xfrm>
            <a:off x="7085572" y="1828218"/>
            <a:ext cx="413400" cy="240000"/>
          </a:xfrm>
          <a:prstGeom prst="mathMinus">
            <a:avLst>
              <a:gd fmla="val 23520" name="adj1"/>
            </a:avLst>
          </a:prstGeom>
          <a:solidFill>
            <a:srgbClr val="8E7CC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34" name="Google Shape;134;p25"/>
          <p:cNvSpPr/>
          <p:nvPr/>
        </p:nvSpPr>
        <p:spPr>
          <a:xfrm>
            <a:off x="7102603" y="2059380"/>
            <a:ext cx="385200" cy="206400"/>
          </a:xfrm>
          <a:prstGeom prst="star5">
            <a:avLst>
              <a:gd fmla="val 19098" name="adj"/>
              <a:gd fmla="val 105146" name="hf"/>
              <a:gd fmla="val 110557" name="vf"/>
            </a:avLst>
          </a:prstGeom>
          <a:solidFill>
            <a:srgbClr val="8E7CC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a:p>
        </p:txBody>
      </p:sp>
      <p:sp>
        <p:nvSpPr>
          <p:cNvPr id="135" name="Google Shape;135;p25"/>
          <p:cNvSpPr/>
          <p:nvPr/>
        </p:nvSpPr>
        <p:spPr>
          <a:xfrm>
            <a:off x="8007553" y="1841872"/>
            <a:ext cx="258600" cy="170100"/>
          </a:xfrm>
          <a:prstGeom prst="ellipse">
            <a:avLst/>
          </a:prstGeom>
          <a:solidFill>
            <a:srgbClr val="674EA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36" name="Google Shape;136;p25"/>
          <p:cNvSpPr/>
          <p:nvPr/>
        </p:nvSpPr>
        <p:spPr>
          <a:xfrm rot="2463954">
            <a:off x="8042614" y="2088363"/>
            <a:ext cx="188606" cy="191267"/>
          </a:xfrm>
          <a:prstGeom prst="corner">
            <a:avLst>
              <a:gd fmla="val 32629" name="adj1"/>
              <a:gd fmla="val 33986" name="adj2"/>
            </a:avLst>
          </a:prstGeom>
          <a:solidFill>
            <a:srgbClr val="674EA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37" name="Google Shape;137;p25"/>
          <p:cNvSpPr txBox="1"/>
          <p:nvPr/>
        </p:nvSpPr>
        <p:spPr>
          <a:xfrm>
            <a:off x="4483285" y="1324273"/>
            <a:ext cx="1264800" cy="37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nl" sz="1200">
                <a:solidFill>
                  <a:srgbClr val="231D39"/>
                </a:solidFill>
                <a:latin typeface="Quicksand"/>
                <a:ea typeface="Quicksand"/>
                <a:cs typeface="Quicksand"/>
                <a:sym typeface="Quicksand"/>
              </a:rPr>
              <a:t>Genesis block</a:t>
            </a:r>
            <a:endParaRPr sz="1200">
              <a:solidFill>
                <a:srgbClr val="231D39"/>
              </a:solidFill>
              <a:latin typeface="Quicksand"/>
              <a:ea typeface="Quicksand"/>
              <a:cs typeface="Quicksand"/>
              <a:sym typeface="Quicksand"/>
            </a:endParaRPr>
          </a:p>
        </p:txBody>
      </p:sp>
      <p:sp>
        <p:nvSpPr>
          <p:cNvPr id="138" name="Google Shape;138;p25"/>
          <p:cNvSpPr txBox="1"/>
          <p:nvPr/>
        </p:nvSpPr>
        <p:spPr>
          <a:xfrm>
            <a:off x="5642633" y="1324273"/>
            <a:ext cx="2823000" cy="37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nl" sz="1200">
                <a:solidFill>
                  <a:srgbClr val="231D39"/>
                </a:solidFill>
                <a:latin typeface="Quicksand"/>
                <a:ea typeface="Quicksand"/>
                <a:cs typeface="Quicksand"/>
                <a:sym typeface="Quicksand"/>
              </a:rPr>
              <a:t>Interactions with the Live Contract</a:t>
            </a:r>
            <a:endParaRPr b="1" sz="1700">
              <a:solidFill>
                <a:srgbClr val="000000"/>
              </a:solidFill>
              <a:latin typeface="Calibri"/>
              <a:ea typeface="Calibri"/>
              <a:cs typeface="Calibri"/>
              <a:sym typeface="Calibri"/>
            </a:endParaRPr>
          </a:p>
        </p:txBody>
      </p:sp>
      <p:pic>
        <p:nvPicPr>
          <p:cNvPr id="139" name="Google Shape;139;p25"/>
          <p:cNvPicPr preferRelativeResize="0"/>
          <p:nvPr/>
        </p:nvPicPr>
        <p:blipFill>
          <a:blip r:embed="rId3">
            <a:alphaModFix/>
          </a:blip>
          <a:stretch>
            <a:fillRect/>
          </a:stretch>
        </p:blipFill>
        <p:spPr>
          <a:xfrm>
            <a:off x="4909856" y="2218716"/>
            <a:ext cx="472450" cy="164002"/>
          </a:xfrm>
          <a:prstGeom prst="rect">
            <a:avLst/>
          </a:prstGeom>
          <a:noFill/>
          <a:ln>
            <a:noFill/>
          </a:ln>
        </p:spPr>
      </p:pic>
      <p:pic>
        <p:nvPicPr>
          <p:cNvPr id="140" name="Google Shape;140;p25"/>
          <p:cNvPicPr preferRelativeResize="0"/>
          <p:nvPr/>
        </p:nvPicPr>
        <p:blipFill>
          <a:blip r:embed="rId4">
            <a:alphaModFix/>
          </a:blip>
          <a:stretch>
            <a:fillRect/>
          </a:stretch>
        </p:blipFill>
        <p:spPr>
          <a:xfrm>
            <a:off x="5890124" y="2121852"/>
            <a:ext cx="472450" cy="164002"/>
          </a:xfrm>
          <a:prstGeom prst="rect">
            <a:avLst/>
          </a:prstGeom>
          <a:noFill/>
          <a:ln>
            <a:noFill/>
          </a:ln>
        </p:spPr>
      </p:pic>
      <p:pic>
        <p:nvPicPr>
          <p:cNvPr id="141" name="Google Shape;141;p25"/>
          <p:cNvPicPr preferRelativeResize="0"/>
          <p:nvPr/>
        </p:nvPicPr>
        <p:blipFill>
          <a:blip r:embed="rId3">
            <a:alphaModFix/>
          </a:blip>
          <a:stretch>
            <a:fillRect/>
          </a:stretch>
        </p:blipFill>
        <p:spPr>
          <a:xfrm>
            <a:off x="6662456" y="2144391"/>
            <a:ext cx="472450" cy="164002"/>
          </a:xfrm>
          <a:prstGeom prst="rect">
            <a:avLst/>
          </a:prstGeom>
          <a:noFill/>
          <a:ln>
            <a:noFill/>
          </a:ln>
        </p:spPr>
      </p:pic>
      <p:pic>
        <p:nvPicPr>
          <p:cNvPr id="142" name="Google Shape;142;p25"/>
          <p:cNvPicPr preferRelativeResize="0"/>
          <p:nvPr/>
        </p:nvPicPr>
        <p:blipFill>
          <a:blip r:embed="rId4">
            <a:alphaModFix/>
          </a:blip>
          <a:stretch>
            <a:fillRect/>
          </a:stretch>
        </p:blipFill>
        <p:spPr>
          <a:xfrm>
            <a:off x="7455453" y="2129551"/>
            <a:ext cx="472450" cy="164002"/>
          </a:xfrm>
          <a:prstGeom prst="rect">
            <a:avLst/>
          </a:prstGeom>
          <a:noFill/>
          <a:ln>
            <a:noFill/>
          </a:ln>
        </p:spPr>
      </p:pic>
      <p:sp>
        <p:nvSpPr>
          <p:cNvPr id="143" name="Google Shape;143;p25"/>
          <p:cNvSpPr txBox="1"/>
          <p:nvPr/>
        </p:nvSpPr>
        <p:spPr>
          <a:xfrm>
            <a:off x="7440608" y="1021396"/>
            <a:ext cx="1583700" cy="37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nl" sz="1200">
                <a:solidFill>
                  <a:srgbClr val="231D39"/>
                </a:solidFill>
                <a:latin typeface="Quicksand"/>
                <a:ea typeface="Quicksand"/>
                <a:cs typeface="Quicksand"/>
                <a:sym typeface="Quicksand"/>
              </a:rPr>
              <a:t>Event chain</a:t>
            </a:r>
            <a:endParaRPr b="1" sz="1700">
              <a:solidFill>
                <a:srgbClr val="000000"/>
              </a:solidFill>
              <a:latin typeface="Calibri"/>
              <a:ea typeface="Calibri"/>
              <a:cs typeface="Calibri"/>
              <a:sym typeface="Calibri"/>
            </a:endParaRPr>
          </a:p>
        </p:txBody>
      </p:sp>
      <p:pic>
        <p:nvPicPr>
          <p:cNvPr id="144" name="Google Shape;144;p25"/>
          <p:cNvPicPr preferRelativeResize="0"/>
          <p:nvPr/>
        </p:nvPicPr>
        <p:blipFill rotWithShape="1">
          <a:blip r:embed="rId5">
            <a:alphaModFix/>
          </a:blip>
          <a:srcRect b="0" l="0" r="0" t="22069"/>
          <a:stretch/>
        </p:blipFill>
        <p:spPr>
          <a:xfrm>
            <a:off x="3717178" y="3279050"/>
            <a:ext cx="4916984" cy="1521550"/>
          </a:xfrm>
          <a:prstGeom prst="rect">
            <a:avLst/>
          </a:prstGeom>
          <a:noFill/>
          <a:ln>
            <a:noFill/>
          </a:ln>
        </p:spPr>
      </p:pic>
      <p:cxnSp>
        <p:nvCxnSpPr>
          <p:cNvPr id="145" name="Google Shape;145;p25"/>
          <p:cNvCxnSpPr/>
          <p:nvPr/>
        </p:nvCxnSpPr>
        <p:spPr>
          <a:xfrm>
            <a:off x="5126995" y="2421141"/>
            <a:ext cx="0" cy="846300"/>
          </a:xfrm>
          <a:prstGeom prst="straightConnector1">
            <a:avLst/>
          </a:prstGeom>
          <a:noFill/>
          <a:ln cap="flat" cmpd="sng" w="9525">
            <a:solidFill>
              <a:srgbClr val="FF0000"/>
            </a:solidFill>
            <a:prstDash val="solid"/>
            <a:round/>
            <a:headEnd len="med" w="med" type="none"/>
            <a:tailEnd len="med" w="med" type="triangle"/>
          </a:ln>
        </p:spPr>
      </p:cxnSp>
      <p:cxnSp>
        <p:nvCxnSpPr>
          <p:cNvPr id="146" name="Google Shape;146;p25"/>
          <p:cNvCxnSpPr/>
          <p:nvPr/>
        </p:nvCxnSpPr>
        <p:spPr>
          <a:xfrm>
            <a:off x="6038232" y="2340316"/>
            <a:ext cx="0" cy="923400"/>
          </a:xfrm>
          <a:prstGeom prst="straightConnector1">
            <a:avLst/>
          </a:prstGeom>
          <a:noFill/>
          <a:ln cap="flat" cmpd="sng" w="9525">
            <a:solidFill>
              <a:srgbClr val="999999"/>
            </a:solidFill>
            <a:prstDash val="solid"/>
            <a:round/>
            <a:headEnd len="med" w="med" type="none"/>
            <a:tailEnd len="med" w="med" type="triangle"/>
          </a:ln>
        </p:spPr>
      </p:cxnSp>
      <p:cxnSp>
        <p:nvCxnSpPr>
          <p:cNvPr id="147" name="Google Shape;147;p25"/>
          <p:cNvCxnSpPr/>
          <p:nvPr/>
        </p:nvCxnSpPr>
        <p:spPr>
          <a:xfrm>
            <a:off x="6844024" y="2340316"/>
            <a:ext cx="900" cy="930000"/>
          </a:xfrm>
          <a:prstGeom prst="straightConnector1">
            <a:avLst/>
          </a:prstGeom>
          <a:noFill/>
          <a:ln cap="flat" cmpd="sng" w="9525">
            <a:solidFill>
              <a:srgbClr val="999999"/>
            </a:solidFill>
            <a:prstDash val="solid"/>
            <a:round/>
            <a:headEnd len="med" w="med" type="none"/>
            <a:tailEnd len="med" w="med" type="triangle"/>
          </a:ln>
        </p:spPr>
      </p:cxnSp>
      <p:cxnSp>
        <p:nvCxnSpPr>
          <p:cNvPr id="148" name="Google Shape;148;p25"/>
          <p:cNvCxnSpPr/>
          <p:nvPr/>
        </p:nvCxnSpPr>
        <p:spPr>
          <a:xfrm>
            <a:off x="7649827" y="2340316"/>
            <a:ext cx="1500" cy="920700"/>
          </a:xfrm>
          <a:prstGeom prst="straightConnector1">
            <a:avLst/>
          </a:prstGeom>
          <a:noFill/>
          <a:ln cap="flat" cmpd="sng" w="9525">
            <a:solidFill>
              <a:srgbClr val="999999"/>
            </a:solidFill>
            <a:prstDash val="solid"/>
            <a:round/>
            <a:headEnd len="med" w="med" type="none"/>
            <a:tailEnd len="med" w="med" type="triangle"/>
          </a:ln>
        </p:spPr>
      </p:cxnSp>
      <p:sp>
        <p:nvSpPr>
          <p:cNvPr id="149" name="Google Shape;149;p25"/>
          <p:cNvSpPr txBox="1"/>
          <p:nvPr/>
        </p:nvSpPr>
        <p:spPr>
          <a:xfrm>
            <a:off x="3737457" y="2712836"/>
            <a:ext cx="1317300" cy="41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nl" sz="900">
                <a:solidFill>
                  <a:srgbClr val="666666"/>
                </a:solidFill>
                <a:latin typeface="Montserrat"/>
                <a:ea typeface="Montserrat"/>
                <a:cs typeface="Montserrat"/>
                <a:sym typeface="Montserrat"/>
              </a:rPr>
              <a:t>Block hash anchoring tx in public chain</a:t>
            </a:r>
            <a:endParaRPr sz="900">
              <a:solidFill>
                <a:srgbClr val="666666"/>
              </a:solidFill>
              <a:latin typeface="Montserrat"/>
              <a:ea typeface="Montserrat"/>
              <a:cs typeface="Montserrat"/>
              <a:sym typeface="Montserrat"/>
            </a:endParaRPr>
          </a:p>
        </p:txBody>
      </p:sp>
      <p:sp>
        <p:nvSpPr>
          <p:cNvPr id="150" name="Google Shape;150;p25"/>
          <p:cNvSpPr txBox="1"/>
          <p:nvPr/>
        </p:nvSpPr>
        <p:spPr>
          <a:xfrm>
            <a:off x="2019181" y="1101031"/>
            <a:ext cx="1583700" cy="376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lang="nl" sz="1200">
                <a:solidFill>
                  <a:srgbClr val="666666"/>
                </a:solidFill>
                <a:latin typeface="Montserrat"/>
                <a:ea typeface="Montserrat"/>
                <a:cs typeface="Montserrat"/>
                <a:sym typeface="Montserrat"/>
              </a:rPr>
              <a:t>Live Contract </a:t>
            </a:r>
            <a:endParaRPr>
              <a:solidFill>
                <a:srgbClr val="666666"/>
              </a:solidFill>
              <a:latin typeface="Montserrat"/>
              <a:ea typeface="Montserrat"/>
              <a:cs typeface="Montserrat"/>
              <a:sym typeface="Montserrat"/>
            </a:endParaRPr>
          </a:p>
        </p:txBody>
      </p:sp>
      <p:sp>
        <p:nvSpPr>
          <p:cNvPr id="151" name="Google Shape;151;p25"/>
          <p:cNvSpPr/>
          <p:nvPr/>
        </p:nvSpPr>
        <p:spPr>
          <a:xfrm>
            <a:off x="3486830" y="1804323"/>
            <a:ext cx="404700" cy="321000"/>
          </a:xfrm>
          <a:prstGeom prst="rightArrow">
            <a:avLst>
              <a:gd fmla="val 50000" name="adj1"/>
              <a:gd fmla="val 50000" name="adj2"/>
            </a:avLst>
          </a:prstGeom>
          <a:solidFill>
            <a:srgbClr val="E7E6E6"/>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25"/>
          <p:cNvSpPr/>
          <p:nvPr/>
        </p:nvSpPr>
        <p:spPr>
          <a:xfrm>
            <a:off x="1665515" y="1849723"/>
            <a:ext cx="404700" cy="321000"/>
          </a:xfrm>
          <a:prstGeom prst="rightArrow">
            <a:avLst>
              <a:gd fmla="val 50000" name="adj1"/>
              <a:gd fmla="val 50000" name="adj2"/>
            </a:avLst>
          </a:prstGeom>
          <a:solidFill>
            <a:srgbClr val="E7E6E6"/>
          </a:solidFill>
          <a:ln cap="flat" cmpd="sng" w="9525">
            <a:solidFill>
              <a:srgbClr val="4454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3" name="Google Shape;153;p25"/>
          <p:cNvPicPr preferRelativeResize="0"/>
          <p:nvPr/>
        </p:nvPicPr>
        <p:blipFill>
          <a:blip r:embed="rId6">
            <a:alphaModFix/>
          </a:blip>
          <a:stretch>
            <a:fillRect/>
          </a:stretch>
        </p:blipFill>
        <p:spPr>
          <a:xfrm>
            <a:off x="727100" y="1661027"/>
            <a:ext cx="607600" cy="607600"/>
          </a:xfrm>
          <a:prstGeom prst="rect">
            <a:avLst/>
          </a:prstGeom>
          <a:noFill/>
          <a:ln>
            <a:noFill/>
          </a:ln>
        </p:spPr>
      </p:pic>
      <p:grpSp>
        <p:nvGrpSpPr>
          <p:cNvPr id="154" name="Google Shape;154;p25"/>
          <p:cNvGrpSpPr/>
          <p:nvPr/>
        </p:nvGrpSpPr>
        <p:grpSpPr>
          <a:xfrm>
            <a:off x="4883740" y="1712428"/>
            <a:ext cx="465228" cy="496849"/>
            <a:chOff x="2331707" y="1708160"/>
            <a:chExt cx="958640" cy="936920"/>
          </a:xfrm>
        </p:grpSpPr>
        <p:pic>
          <p:nvPicPr>
            <p:cNvPr id="155" name="Google Shape;155;p25"/>
            <p:cNvPicPr preferRelativeResize="0"/>
            <p:nvPr/>
          </p:nvPicPr>
          <p:blipFill>
            <a:blip r:embed="rId7">
              <a:alphaModFix/>
            </a:blip>
            <a:stretch>
              <a:fillRect/>
            </a:stretch>
          </p:blipFill>
          <p:spPr>
            <a:xfrm>
              <a:off x="2504436" y="1920501"/>
              <a:ext cx="607600" cy="599251"/>
            </a:xfrm>
            <a:prstGeom prst="rect">
              <a:avLst/>
            </a:prstGeom>
            <a:noFill/>
            <a:ln>
              <a:noFill/>
            </a:ln>
          </p:spPr>
        </p:pic>
        <p:pic>
          <p:nvPicPr>
            <p:cNvPr id="156" name="Google Shape;156;p25"/>
            <p:cNvPicPr preferRelativeResize="0"/>
            <p:nvPr/>
          </p:nvPicPr>
          <p:blipFill rotWithShape="1">
            <a:blip r:embed="rId8">
              <a:alphaModFix/>
            </a:blip>
            <a:srcRect b="1133" l="0" r="0" t="1133"/>
            <a:stretch/>
          </p:blipFill>
          <p:spPr>
            <a:xfrm>
              <a:off x="2331707" y="1708160"/>
              <a:ext cx="958640" cy="936920"/>
            </a:xfrm>
            <a:prstGeom prst="rect">
              <a:avLst/>
            </a:prstGeom>
            <a:noFill/>
            <a:ln>
              <a:noFill/>
            </a:ln>
          </p:spPr>
        </p:pic>
      </p:grpSp>
      <p:grpSp>
        <p:nvGrpSpPr>
          <p:cNvPr id="157" name="Google Shape;157;p25"/>
          <p:cNvGrpSpPr/>
          <p:nvPr/>
        </p:nvGrpSpPr>
        <p:grpSpPr>
          <a:xfrm>
            <a:off x="2331707" y="1486537"/>
            <a:ext cx="958640" cy="936920"/>
            <a:chOff x="2331707" y="1708160"/>
            <a:chExt cx="958640" cy="936920"/>
          </a:xfrm>
        </p:grpSpPr>
        <p:pic>
          <p:nvPicPr>
            <p:cNvPr id="158" name="Google Shape;158;p25"/>
            <p:cNvPicPr preferRelativeResize="0"/>
            <p:nvPr/>
          </p:nvPicPr>
          <p:blipFill rotWithShape="1">
            <a:blip r:embed="rId8">
              <a:alphaModFix/>
            </a:blip>
            <a:srcRect b="1133" l="0" r="0" t="1133"/>
            <a:stretch/>
          </p:blipFill>
          <p:spPr>
            <a:xfrm>
              <a:off x="2331707" y="1708160"/>
              <a:ext cx="958640" cy="936920"/>
            </a:xfrm>
            <a:prstGeom prst="rect">
              <a:avLst/>
            </a:prstGeom>
            <a:noFill/>
            <a:ln>
              <a:noFill/>
            </a:ln>
          </p:spPr>
        </p:pic>
        <p:pic>
          <p:nvPicPr>
            <p:cNvPr id="159" name="Google Shape;159;p25"/>
            <p:cNvPicPr preferRelativeResize="0"/>
            <p:nvPr/>
          </p:nvPicPr>
          <p:blipFill>
            <a:blip r:embed="rId7">
              <a:alphaModFix/>
            </a:blip>
            <a:stretch>
              <a:fillRect/>
            </a:stretch>
          </p:blipFill>
          <p:spPr>
            <a:xfrm>
              <a:off x="2504436" y="1920501"/>
              <a:ext cx="607600" cy="599251"/>
            </a:xfrm>
            <a:prstGeom prst="rect">
              <a:avLst/>
            </a:prstGeom>
            <a:noFill/>
            <a:ln>
              <a:noFill/>
            </a:ln>
          </p:spPr>
        </p:pic>
      </p:grpSp>
      <p:pic>
        <p:nvPicPr>
          <p:cNvPr id="160" name="Google Shape;160;p25"/>
          <p:cNvPicPr preferRelativeResize="0"/>
          <p:nvPr/>
        </p:nvPicPr>
        <p:blipFill>
          <a:blip r:embed="rId7">
            <a:alphaModFix/>
          </a:blip>
          <a:stretch>
            <a:fillRect/>
          </a:stretch>
        </p:blipFill>
        <p:spPr>
          <a:xfrm>
            <a:off x="4949350" y="1848350"/>
            <a:ext cx="336600" cy="331947"/>
          </a:xfrm>
          <a:prstGeom prst="rect">
            <a:avLst/>
          </a:prstGeom>
          <a:noFill/>
          <a:ln>
            <a:noFill/>
          </a:ln>
        </p:spPr>
      </p:pic>
      <p:pic>
        <p:nvPicPr>
          <p:cNvPr id="161" name="Google Shape;161;p25"/>
          <p:cNvPicPr preferRelativeResize="0"/>
          <p:nvPr/>
        </p:nvPicPr>
        <p:blipFill>
          <a:blip r:embed="rId9">
            <a:alphaModFix/>
          </a:blip>
          <a:stretch>
            <a:fillRect/>
          </a:stretch>
        </p:blipFill>
        <p:spPr>
          <a:xfrm>
            <a:off x="0" y="5006350"/>
            <a:ext cx="9144000" cy="137160"/>
          </a:xfrm>
          <a:prstGeom prst="rect">
            <a:avLst/>
          </a:prstGeom>
          <a:noFill/>
          <a:ln>
            <a:noFill/>
          </a:ln>
        </p:spPr>
      </p:pic>
      <p:sp>
        <p:nvSpPr>
          <p:cNvPr id="162" name="Google Shape;162;p25"/>
          <p:cNvSpPr/>
          <p:nvPr/>
        </p:nvSpPr>
        <p:spPr>
          <a:xfrm>
            <a:off x="430600" y="-4000"/>
            <a:ext cx="336600" cy="987600"/>
          </a:xfrm>
          <a:prstGeom prst="rect">
            <a:avLst/>
          </a:prstGeom>
          <a:solidFill>
            <a:srgbClr val="9867D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63" name="Google Shape;163;p25"/>
          <p:cNvPicPr preferRelativeResize="0"/>
          <p:nvPr/>
        </p:nvPicPr>
        <p:blipFill>
          <a:blip r:embed="rId10">
            <a:alphaModFix/>
          </a:blip>
          <a:stretch>
            <a:fillRect/>
          </a:stretch>
        </p:blipFill>
        <p:spPr>
          <a:xfrm>
            <a:off x="455201" y="189007"/>
            <a:ext cx="287400" cy="28740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7" name="Shape 167"/>
        <p:cNvGrpSpPr/>
        <p:nvPr/>
      </p:nvGrpSpPr>
      <p:grpSpPr>
        <a:xfrm>
          <a:off x="0" y="0"/>
          <a:ext cx="0" cy="0"/>
          <a:chOff x="0" y="0"/>
          <a:chExt cx="0" cy="0"/>
        </a:xfrm>
      </p:grpSpPr>
      <p:sp>
        <p:nvSpPr>
          <p:cNvPr id="168" name="Google Shape;168;p26"/>
          <p:cNvSpPr txBox="1"/>
          <p:nvPr/>
        </p:nvSpPr>
        <p:spPr>
          <a:xfrm>
            <a:off x="861200" y="58650"/>
            <a:ext cx="8134500" cy="54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nl" sz="2200">
                <a:solidFill>
                  <a:schemeClr val="dk1"/>
                </a:solidFill>
                <a:latin typeface="Proxima Nova"/>
                <a:ea typeface="Proxima Nova"/>
                <a:cs typeface="Proxima Nova"/>
                <a:sym typeface="Proxima Nova"/>
              </a:rPr>
              <a:t>Setting up a node</a:t>
            </a:r>
            <a:endParaRPr b="1" sz="2200">
              <a:latin typeface="Proxima Nova"/>
              <a:ea typeface="Proxima Nova"/>
              <a:cs typeface="Proxima Nova"/>
              <a:sym typeface="Proxima Nova"/>
            </a:endParaRPr>
          </a:p>
          <a:p>
            <a:pPr indent="0" lvl="0" marL="0" rtl="0" algn="l">
              <a:spcBef>
                <a:spcPts val="0"/>
              </a:spcBef>
              <a:spcAft>
                <a:spcPts val="0"/>
              </a:spcAft>
              <a:buNone/>
            </a:pPr>
            <a:r>
              <a:t/>
            </a:r>
            <a:endParaRPr b="1" sz="2200">
              <a:latin typeface="Proxima Nova"/>
              <a:ea typeface="Proxima Nova"/>
              <a:cs typeface="Proxima Nova"/>
              <a:sym typeface="Proxima Nova"/>
            </a:endParaRPr>
          </a:p>
        </p:txBody>
      </p:sp>
      <p:pic>
        <p:nvPicPr>
          <p:cNvPr id="169" name="Google Shape;169;p26"/>
          <p:cNvPicPr preferRelativeResize="0"/>
          <p:nvPr/>
        </p:nvPicPr>
        <p:blipFill>
          <a:blip r:embed="rId3">
            <a:alphaModFix/>
          </a:blip>
          <a:stretch>
            <a:fillRect/>
          </a:stretch>
        </p:blipFill>
        <p:spPr>
          <a:xfrm>
            <a:off x="0" y="5006350"/>
            <a:ext cx="9144000" cy="137160"/>
          </a:xfrm>
          <a:prstGeom prst="rect">
            <a:avLst/>
          </a:prstGeom>
          <a:noFill/>
          <a:ln>
            <a:noFill/>
          </a:ln>
        </p:spPr>
      </p:pic>
      <p:sp>
        <p:nvSpPr>
          <p:cNvPr id="170" name="Google Shape;170;p26"/>
          <p:cNvSpPr/>
          <p:nvPr/>
        </p:nvSpPr>
        <p:spPr>
          <a:xfrm>
            <a:off x="430600" y="-4000"/>
            <a:ext cx="336600" cy="987600"/>
          </a:xfrm>
          <a:prstGeom prst="rect">
            <a:avLst/>
          </a:prstGeom>
          <a:solidFill>
            <a:srgbClr val="9867D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71" name="Google Shape;171;p26"/>
          <p:cNvPicPr preferRelativeResize="0"/>
          <p:nvPr/>
        </p:nvPicPr>
        <p:blipFill>
          <a:blip r:embed="rId4">
            <a:alphaModFix/>
          </a:blip>
          <a:stretch>
            <a:fillRect/>
          </a:stretch>
        </p:blipFill>
        <p:spPr>
          <a:xfrm>
            <a:off x="455201" y="189007"/>
            <a:ext cx="287400" cy="287400"/>
          </a:xfrm>
          <a:prstGeom prst="rect">
            <a:avLst/>
          </a:prstGeom>
          <a:noFill/>
          <a:ln>
            <a:noFill/>
          </a:ln>
          <a:effectLst>
            <a:outerShdw blurRad="57150" rotWithShape="0" algn="bl" dir="5400000" dist="19050">
              <a:srgbClr val="000000">
                <a:alpha val="50000"/>
              </a:srgbClr>
            </a:outerShdw>
          </a:effectLst>
        </p:spPr>
      </p:pic>
      <p:sp>
        <p:nvSpPr>
          <p:cNvPr id="172" name="Google Shape;172;p26"/>
          <p:cNvSpPr txBox="1"/>
          <p:nvPr/>
        </p:nvSpPr>
        <p:spPr>
          <a:xfrm>
            <a:off x="356850" y="1212400"/>
            <a:ext cx="6318300" cy="264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nl"/>
              <a:t>Requirements</a:t>
            </a:r>
            <a:endParaRPr/>
          </a:p>
          <a:p>
            <a:pPr indent="-317500" lvl="0" marL="457200" rtl="0" algn="l">
              <a:spcBef>
                <a:spcPts val="0"/>
              </a:spcBef>
              <a:spcAft>
                <a:spcPts val="0"/>
              </a:spcAft>
              <a:buSzPts val="1400"/>
              <a:buChar char="●"/>
            </a:pPr>
            <a:r>
              <a:rPr lang="nl"/>
              <a:t>Docker</a:t>
            </a:r>
            <a:endParaRPr/>
          </a:p>
          <a:p>
            <a:pPr indent="-317500" lvl="0" marL="457200" rtl="0" algn="l">
              <a:spcBef>
                <a:spcPts val="0"/>
              </a:spcBef>
              <a:spcAft>
                <a:spcPts val="0"/>
              </a:spcAft>
              <a:buSzPts val="1400"/>
              <a:buChar char="●"/>
            </a:pPr>
            <a:r>
              <a:rPr lang="nl"/>
              <a:t>Internet connection</a:t>
            </a:r>
            <a:endParaRPr/>
          </a:p>
          <a:p>
            <a:pPr indent="0" lvl="0" marL="0" rtl="0" algn="l">
              <a:spcBef>
                <a:spcPts val="0"/>
              </a:spcBef>
              <a:spcAft>
                <a:spcPts val="0"/>
              </a:spcAft>
              <a:buNone/>
            </a:pPr>
            <a:r>
              <a:t/>
            </a:r>
            <a:endParaRPr/>
          </a:p>
          <a:p>
            <a:pPr indent="0" lvl="0" marL="0" rtl="0" algn="l">
              <a:spcBef>
                <a:spcPts val="0"/>
              </a:spcBef>
              <a:spcAft>
                <a:spcPts val="0"/>
              </a:spcAft>
              <a:buNone/>
            </a:pPr>
            <a:r>
              <a:rPr lang="nl"/>
              <a:t>Setup</a:t>
            </a:r>
            <a:endParaRPr/>
          </a:p>
          <a:p>
            <a:pPr indent="-317500" lvl="0" marL="457200" rtl="0" algn="l">
              <a:spcBef>
                <a:spcPts val="0"/>
              </a:spcBef>
              <a:spcAft>
                <a:spcPts val="0"/>
              </a:spcAft>
              <a:buSzPts val="1400"/>
              <a:buChar char="●"/>
            </a:pPr>
            <a:r>
              <a:rPr lang="nl"/>
              <a:t>Change settings in ‘docker-composer.yml’ e.g. your port (optionally)</a:t>
            </a:r>
            <a:endParaRPr/>
          </a:p>
          <a:p>
            <a:pPr indent="-317500" lvl="0" marL="457200" rtl="0" algn="l">
              <a:spcBef>
                <a:spcPts val="0"/>
              </a:spcBef>
              <a:spcAft>
                <a:spcPts val="0"/>
              </a:spcAft>
              <a:buSzPts val="1400"/>
              <a:buChar char="●"/>
            </a:pPr>
            <a:r>
              <a:rPr lang="nl"/>
              <a:t>run </a:t>
            </a:r>
            <a:r>
              <a:rPr lang="nl">
                <a:solidFill>
                  <a:srgbClr val="4A86E8"/>
                </a:solidFill>
              </a:rPr>
              <a:t>docker-compose up</a:t>
            </a:r>
            <a:endParaRPr>
              <a:solidFill>
                <a:srgbClr val="4A86E8"/>
              </a:solidFill>
            </a:endParaRPr>
          </a:p>
          <a:p>
            <a:pPr indent="-317500" lvl="0" marL="457200" rtl="0" algn="l">
              <a:spcBef>
                <a:spcPts val="0"/>
              </a:spcBef>
              <a:spcAft>
                <a:spcPts val="0"/>
              </a:spcAft>
              <a:buSzPts val="1400"/>
              <a:buChar char="●"/>
            </a:pPr>
            <a:r>
              <a:rPr lang="nl"/>
              <a:t>Goto </a:t>
            </a:r>
            <a:r>
              <a:rPr lang="nl" u="sng">
                <a:solidFill>
                  <a:schemeClr val="hlink"/>
                </a:solidFill>
                <a:hlinkClick r:id="rId5"/>
              </a:rPr>
              <a:t>http://localhost:3000</a:t>
            </a:r>
            <a:endParaRPr/>
          </a:p>
          <a:p>
            <a:pPr indent="0" lvl="0" marL="457200" rtl="0" algn="l">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6" name="Shape 176"/>
        <p:cNvGrpSpPr/>
        <p:nvPr/>
      </p:nvGrpSpPr>
      <p:grpSpPr>
        <a:xfrm>
          <a:off x="0" y="0"/>
          <a:ext cx="0" cy="0"/>
          <a:chOff x="0" y="0"/>
          <a:chExt cx="0" cy="0"/>
        </a:xfrm>
      </p:grpSpPr>
      <p:sp>
        <p:nvSpPr>
          <p:cNvPr id="177" name="Google Shape;177;p27"/>
          <p:cNvSpPr txBox="1"/>
          <p:nvPr/>
        </p:nvSpPr>
        <p:spPr>
          <a:xfrm>
            <a:off x="861200" y="58650"/>
            <a:ext cx="8134500" cy="54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nl" sz="2200">
                <a:solidFill>
                  <a:schemeClr val="dk1"/>
                </a:solidFill>
                <a:latin typeface="Proxima Nova"/>
                <a:ea typeface="Proxima Nova"/>
                <a:cs typeface="Proxima Nova"/>
                <a:sym typeface="Proxima Nova"/>
              </a:rPr>
              <a:t>LTO Node Concepts</a:t>
            </a:r>
            <a:endParaRPr b="1" sz="2200">
              <a:latin typeface="Proxima Nova"/>
              <a:ea typeface="Proxima Nova"/>
              <a:cs typeface="Proxima Nova"/>
              <a:sym typeface="Proxima Nova"/>
            </a:endParaRPr>
          </a:p>
          <a:p>
            <a:pPr indent="0" lvl="0" marL="0" rtl="0" algn="l">
              <a:spcBef>
                <a:spcPts val="0"/>
              </a:spcBef>
              <a:spcAft>
                <a:spcPts val="0"/>
              </a:spcAft>
              <a:buNone/>
            </a:pPr>
            <a:r>
              <a:t/>
            </a:r>
            <a:endParaRPr b="1" sz="2200">
              <a:latin typeface="Proxima Nova"/>
              <a:ea typeface="Proxima Nova"/>
              <a:cs typeface="Proxima Nova"/>
              <a:sym typeface="Proxima Nova"/>
            </a:endParaRPr>
          </a:p>
        </p:txBody>
      </p:sp>
      <p:pic>
        <p:nvPicPr>
          <p:cNvPr id="178" name="Google Shape;178;p27"/>
          <p:cNvPicPr preferRelativeResize="0"/>
          <p:nvPr/>
        </p:nvPicPr>
        <p:blipFill>
          <a:blip r:embed="rId3">
            <a:alphaModFix/>
          </a:blip>
          <a:stretch>
            <a:fillRect/>
          </a:stretch>
        </p:blipFill>
        <p:spPr>
          <a:xfrm>
            <a:off x="0" y="5006350"/>
            <a:ext cx="9144000" cy="137160"/>
          </a:xfrm>
          <a:prstGeom prst="rect">
            <a:avLst/>
          </a:prstGeom>
          <a:noFill/>
          <a:ln>
            <a:noFill/>
          </a:ln>
        </p:spPr>
      </p:pic>
      <p:sp>
        <p:nvSpPr>
          <p:cNvPr id="179" name="Google Shape;179;p27"/>
          <p:cNvSpPr/>
          <p:nvPr/>
        </p:nvSpPr>
        <p:spPr>
          <a:xfrm>
            <a:off x="430600" y="-4000"/>
            <a:ext cx="336600" cy="987600"/>
          </a:xfrm>
          <a:prstGeom prst="rect">
            <a:avLst/>
          </a:prstGeom>
          <a:solidFill>
            <a:srgbClr val="9867D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80" name="Google Shape;180;p27"/>
          <p:cNvPicPr preferRelativeResize="0"/>
          <p:nvPr/>
        </p:nvPicPr>
        <p:blipFill>
          <a:blip r:embed="rId4">
            <a:alphaModFix/>
          </a:blip>
          <a:stretch>
            <a:fillRect/>
          </a:stretch>
        </p:blipFill>
        <p:spPr>
          <a:xfrm>
            <a:off x="455201" y="189007"/>
            <a:ext cx="287400" cy="287400"/>
          </a:xfrm>
          <a:prstGeom prst="rect">
            <a:avLst/>
          </a:prstGeom>
          <a:noFill/>
          <a:ln>
            <a:noFill/>
          </a:ln>
          <a:effectLst>
            <a:outerShdw blurRad="57150" rotWithShape="0" algn="bl" dir="5400000" dist="19050">
              <a:srgbClr val="000000">
                <a:alpha val="50000"/>
              </a:srgbClr>
            </a:outerShdw>
          </a:effectLst>
        </p:spPr>
      </p:pic>
      <p:sp>
        <p:nvSpPr>
          <p:cNvPr id="181" name="Google Shape;181;p27"/>
          <p:cNvSpPr txBox="1"/>
          <p:nvPr/>
        </p:nvSpPr>
        <p:spPr>
          <a:xfrm>
            <a:off x="450175" y="1184950"/>
            <a:ext cx="4808700" cy="271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nl"/>
              <a:t>The LTO Node has 3 concepts you need to understand:</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nl"/>
              <a:t>Scenario</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nl"/>
              <a:t>Event Chain</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nl"/>
              <a:t>Process</a:t>
            </a:r>
            <a:endParaRPr/>
          </a:p>
          <a:p>
            <a:pPr indent="0" lvl="0" marL="457200" rtl="0" algn="l">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5" name="Shape 185"/>
        <p:cNvGrpSpPr/>
        <p:nvPr/>
      </p:nvGrpSpPr>
      <p:grpSpPr>
        <a:xfrm>
          <a:off x="0" y="0"/>
          <a:ext cx="0" cy="0"/>
          <a:chOff x="0" y="0"/>
          <a:chExt cx="0" cy="0"/>
        </a:xfrm>
      </p:grpSpPr>
      <p:sp>
        <p:nvSpPr>
          <p:cNvPr id="186" name="Google Shape;186;p28"/>
          <p:cNvSpPr txBox="1"/>
          <p:nvPr/>
        </p:nvSpPr>
        <p:spPr>
          <a:xfrm>
            <a:off x="861200" y="58650"/>
            <a:ext cx="8134500" cy="54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nl" sz="2200">
                <a:solidFill>
                  <a:schemeClr val="dk1"/>
                </a:solidFill>
                <a:latin typeface="Proxima Nova"/>
                <a:ea typeface="Proxima Nova"/>
                <a:cs typeface="Proxima Nova"/>
                <a:sym typeface="Proxima Nova"/>
              </a:rPr>
              <a:t>LTO Node Concepts</a:t>
            </a:r>
            <a:r>
              <a:rPr b="1" lang="nl" sz="2200">
                <a:latin typeface="Proxima Nova"/>
                <a:ea typeface="Proxima Nova"/>
                <a:cs typeface="Proxima Nova"/>
                <a:sym typeface="Proxima Nova"/>
              </a:rPr>
              <a:t> - Scenario</a:t>
            </a:r>
            <a:endParaRPr b="1" sz="2200">
              <a:latin typeface="Proxima Nova"/>
              <a:ea typeface="Proxima Nova"/>
              <a:cs typeface="Proxima Nova"/>
              <a:sym typeface="Proxima Nova"/>
            </a:endParaRPr>
          </a:p>
          <a:p>
            <a:pPr indent="0" lvl="0" marL="0" rtl="0" algn="l">
              <a:spcBef>
                <a:spcPts val="0"/>
              </a:spcBef>
              <a:spcAft>
                <a:spcPts val="0"/>
              </a:spcAft>
              <a:buNone/>
            </a:pPr>
            <a:r>
              <a:t/>
            </a:r>
            <a:endParaRPr b="1" sz="2200">
              <a:latin typeface="Proxima Nova"/>
              <a:ea typeface="Proxima Nova"/>
              <a:cs typeface="Proxima Nova"/>
              <a:sym typeface="Proxima Nova"/>
            </a:endParaRPr>
          </a:p>
        </p:txBody>
      </p:sp>
      <p:pic>
        <p:nvPicPr>
          <p:cNvPr id="187" name="Google Shape;187;p28"/>
          <p:cNvPicPr preferRelativeResize="0"/>
          <p:nvPr/>
        </p:nvPicPr>
        <p:blipFill>
          <a:blip r:embed="rId3">
            <a:alphaModFix/>
          </a:blip>
          <a:stretch>
            <a:fillRect/>
          </a:stretch>
        </p:blipFill>
        <p:spPr>
          <a:xfrm>
            <a:off x="0" y="5006350"/>
            <a:ext cx="9144000" cy="137160"/>
          </a:xfrm>
          <a:prstGeom prst="rect">
            <a:avLst/>
          </a:prstGeom>
          <a:noFill/>
          <a:ln>
            <a:noFill/>
          </a:ln>
        </p:spPr>
      </p:pic>
      <p:sp>
        <p:nvSpPr>
          <p:cNvPr id="188" name="Google Shape;188;p28"/>
          <p:cNvSpPr/>
          <p:nvPr/>
        </p:nvSpPr>
        <p:spPr>
          <a:xfrm>
            <a:off x="430600" y="-4000"/>
            <a:ext cx="336600" cy="987600"/>
          </a:xfrm>
          <a:prstGeom prst="rect">
            <a:avLst/>
          </a:prstGeom>
          <a:solidFill>
            <a:srgbClr val="9867D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89" name="Google Shape;189;p28"/>
          <p:cNvPicPr preferRelativeResize="0"/>
          <p:nvPr/>
        </p:nvPicPr>
        <p:blipFill>
          <a:blip r:embed="rId4">
            <a:alphaModFix/>
          </a:blip>
          <a:stretch>
            <a:fillRect/>
          </a:stretch>
        </p:blipFill>
        <p:spPr>
          <a:xfrm>
            <a:off x="455201" y="189007"/>
            <a:ext cx="287400" cy="287400"/>
          </a:xfrm>
          <a:prstGeom prst="rect">
            <a:avLst/>
          </a:prstGeom>
          <a:noFill/>
          <a:ln>
            <a:noFill/>
          </a:ln>
          <a:effectLst>
            <a:outerShdw blurRad="57150" rotWithShape="0" algn="bl" dir="5400000" dist="19050">
              <a:srgbClr val="000000">
                <a:alpha val="50000"/>
              </a:srgbClr>
            </a:outerShdw>
          </a:effectLst>
        </p:spPr>
      </p:pic>
      <p:sp>
        <p:nvSpPr>
          <p:cNvPr id="190" name="Google Shape;190;p28"/>
          <p:cNvSpPr txBox="1"/>
          <p:nvPr/>
        </p:nvSpPr>
        <p:spPr>
          <a:xfrm>
            <a:off x="1569056" y="2145344"/>
            <a:ext cx="1583700" cy="376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lang="nl" sz="1200">
                <a:solidFill>
                  <a:srgbClr val="666666"/>
                </a:solidFill>
                <a:latin typeface="Montserrat"/>
                <a:ea typeface="Montserrat"/>
                <a:cs typeface="Montserrat"/>
                <a:sym typeface="Montserrat"/>
              </a:rPr>
              <a:t>Live Contract </a:t>
            </a:r>
            <a:endParaRPr>
              <a:solidFill>
                <a:srgbClr val="666666"/>
              </a:solidFill>
              <a:latin typeface="Montserrat"/>
              <a:ea typeface="Montserrat"/>
              <a:cs typeface="Montserrat"/>
              <a:sym typeface="Montserrat"/>
            </a:endParaRPr>
          </a:p>
        </p:txBody>
      </p:sp>
      <p:grpSp>
        <p:nvGrpSpPr>
          <p:cNvPr id="191" name="Google Shape;191;p28"/>
          <p:cNvGrpSpPr/>
          <p:nvPr/>
        </p:nvGrpSpPr>
        <p:grpSpPr>
          <a:xfrm>
            <a:off x="1881582" y="2530849"/>
            <a:ext cx="958640" cy="936920"/>
            <a:chOff x="2331707" y="1708160"/>
            <a:chExt cx="958640" cy="936920"/>
          </a:xfrm>
        </p:grpSpPr>
        <p:pic>
          <p:nvPicPr>
            <p:cNvPr id="192" name="Google Shape;192;p28"/>
            <p:cNvPicPr preferRelativeResize="0"/>
            <p:nvPr/>
          </p:nvPicPr>
          <p:blipFill rotWithShape="1">
            <a:blip r:embed="rId5">
              <a:alphaModFix/>
            </a:blip>
            <a:srcRect b="1133" l="0" r="0" t="1133"/>
            <a:stretch/>
          </p:blipFill>
          <p:spPr>
            <a:xfrm>
              <a:off x="2331707" y="1708160"/>
              <a:ext cx="958640" cy="936920"/>
            </a:xfrm>
            <a:prstGeom prst="rect">
              <a:avLst/>
            </a:prstGeom>
            <a:noFill/>
            <a:ln>
              <a:noFill/>
            </a:ln>
          </p:spPr>
        </p:pic>
        <p:pic>
          <p:nvPicPr>
            <p:cNvPr id="193" name="Google Shape;193;p28"/>
            <p:cNvPicPr preferRelativeResize="0"/>
            <p:nvPr/>
          </p:nvPicPr>
          <p:blipFill>
            <a:blip r:embed="rId6">
              <a:alphaModFix/>
            </a:blip>
            <a:stretch>
              <a:fillRect/>
            </a:stretch>
          </p:blipFill>
          <p:spPr>
            <a:xfrm>
              <a:off x="2504436" y="1920501"/>
              <a:ext cx="607600" cy="599251"/>
            </a:xfrm>
            <a:prstGeom prst="rect">
              <a:avLst/>
            </a:prstGeom>
            <a:noFill/>
            <a:ln>
              <a:noFill/>
            </a:ln>
          </p:spPr>
        </p:pic>
      </p:grpSp>
      <p:pic>
        <p:nvPicPr>
          <p:cNvPr id="194" name="Google Shape;194;p28"/>
          <p:cNvPicPr preferRelativeResize="0"/>
          <p:nvPr/>
        </p:nvPicPr>
        <p:blipFill>
          <a:blip r:embed="rId7">
            <a:alphaModFix/>
          </a:blip>
          <a:stretch>
            <a:fillRect/>
          </a:stretch>
        </p:blipFill>
        <p:spPr>
          <a:xfrm>
            <a:off x="5067597" y="698775"/>
            <a:ext cx="3071100" cy="4094800"/>
          </a:xfrm>
          <a:prstGeom prst="rect">
            <a:avLst/>
          </a:prstGeom>
          <a:noFill/>
          <a:ln>
            <a:noFill/>
          </a:ln>
        </p:spPr>
      </p:pic>
      <p:sp>
        <p:nvSpPr>
          <p:cNvPr id="195" name="Google Shape;195;p28"/>
          <p:cNvSpPr/>
          <p:nvPr/>
        </p:nvSpPr>
        <p:spPr>
          <a:xfrm>
            <a:off x="3710825" y="2727475"/>
            <a:ext cx="1169100" cy="4392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28"/>
          <p:cNvSpPr txBox="1"/>
          <p:nvPr/>
        </p:nvSpPr>
        <p:spPr>
          <a:xfrm>
            <a:off x="767200" y="1330900"/>
            <a:ext cx="3798600" cy="57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nl"/>
              <a:t>A scenario is described using a Finite State Machine</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0" name="Shape 200"/>
        <p:cNvGrpSpPr/>
        <p:nvPr/>
      </p:nvGrpSpPr>
      <p:grpSpPr>
        <a:xfrm>
          <a:off x="0" y="0"/>
          <a:ext cx="0" cy="0"/>
          <a:chOff x="0" y="0"/>
          <a:chExt cx="0" cy="0"/>
        </a:xfrm>
      </p:grpSpPr>
      <p:sp>
        <p:nvSpPr>
          <p:cNvPr id="201" name="Google Shape;201;p29"/>
          <p:cNvSpPr txBox="1"/>
          <p:nvPr/>
        </p:nvSpPr>
        <p:spPr>
          <a:xfrm>
            <a:off x="861200" y="58650"/>
            <a:ext cx="8134500" cy="54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nl" sz="2200">
                <a:solidFill>
                  <a:schemeClr val="dk1"/>
                </a:solidFill>
                <a:latin typeface="Proxima Nova"/>
                <a:ea typeface="Proxima Nova"/>
                <a:cs typeface="Proxima Nova"/>
                <a:sym typeface="Proxima Nova"/>
              </a:rPr>
              <a:t>LTO Node Concepts - Event Chain</a:t>
            </a:r>
            <a:endParaRPr b="1" sz="2200">
              <a:latin typeface="Proxima Nova"/>
              <a:ea typeface="Proxima Nova"/>
              <a:cs typeface="Proxima Nova"/>
              <a:sym typeface="Proxima Nova"/>
            </a:endParaRPr>
          </a:p>
          <a:p>
            <a:pPr indent="0" lvl="0" marL="0" rtl="0" algn="l">
              <a:spcBef>
                <a:spcPts val="0"/>
              </a:spcBef>
              <a:spcAft>
                <a:spcPts val="0"/>
              </a:spcAft>
              <a:buNone/>
            </a:pPr>
            <a:r>
              <a:t/>
            </a:r>
            <a:endParaRPr b="1" sz="2200">
              <a:latin typeface="Proxima Nova"/>
              <a:ea typeface="Proxima Nova"/>
              <a:cs typeface="Proxima Nova"/>
              <a:sym typeface="Proxima Nova"/>
            </a:endParaRPr>
          </a:p>
        </p:txBody>
      </p:sp>
      <p:pic>
        <p:nvPicPr>
          <p:cNvPr id="202" name="Google Shape;202;p29"/>
          <p:cNvPicPr preferRelativeResize="0"/>
          <p:nvPr/>
        </p:nvPicPr>
        <p:blipFill>
          <a:blip r:embed="rId3">
            <a:alphaModFix/>
          </a:blip>
          <a:stretch>
            <a:fillRect/>
          </a:stretch>
        </p:blipFill>
        <p:spPr>
          <a:xfrm>
            <a:off x="0" y="5006350"/>
            <a:ext cx="9144000" cy="137160"/>
          </a:xfrm>
          <a:prstGeom prst="rect">
            <a:avLst/>
          </a:prstGeom>
          <a:noFill/>
          <a:ln>
            <a:noFill/>
          </a:ln>
        </p:spPr>
      </p:pic>
      <p:sp>
        <p:nvSpPr>
          <p:cNvPr id="203" name="Google Shape;203;p29"/>
          <p:cNvSpPr/>
          <p:nvPr/>
        </p:nvSpPr>
        <p:spPr>
          <a:xfrm>
            <a:off x="430600" y="-4000"/>
            <a:ext cx="336600" cy="987600"/>
          </a:xfrm>
          <a:prstGeom prst="rect">
            <a:avLst/>
          </a:prstGeom>
          <a:solidFill>
            <a:srgbClr val="9867D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04" name="Google Shape;204;p29"/>
          <p:cNvPicPr preferRelativeResize="0"/>
          <p:nvPr/>
        </p:nvPicPr>
        <p:blipFill>
          <a:blip r:embed="rId4">
            <a:alphaModFix/>
          </a:blip>
          <a:stretch>
            <a:fillRect/>
          </a:stretch>
        </p:blipFill>
        <p:spPr>
          <a:xfrm>
            <a:off x="455201" y="189007"/>
            <a:ext cx="287400" cy="287400"/>
          </a:xfrm>
          <a:prstGeom prst="rect">
            <a:avLst/>
          </a:prstGeom>
          <a:noFill/>
          <a:ln>
            <a:noFill/>
          </a:ln>
          <a:effectLst>
            <a:outerShdw blurRad="57150" rotWithShape="0" algn="bl" dir="5400000" dist="19050">
              <a:srgbClr val="000000">
                <a:alpha val="50000"/>
              </a:srgbClr>
            </a:outerShdw>
          </a:effectLst>
        </p:spPr>
      </p:pic>
      <p:sp>
        <p:nvSpPr>
          <p:cNvPr id="205" name="Google Shape;205;p29"/>
          <p:cNvSpPr/>
          <p:nvPr/>
        </p:nvSpPr>
        <p:spPr>
          <a:xfrm>
            <a:off x="2285406" y="2783473"/>
            <a:ext cx="4535700" cy="1649400"/>
          </a:xfrm>
          <a:prstGeom prst="roundRect">
            <a:avLst>
              <a:gd fmla="val 16667" name="adj"/>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29"/>
          <p:cNvSpPr/>
          <p:nvPr/>
        </p:nvSpPr>
        <p:spPr>
          <a:xfrm>
            <a:off x="5186458" y="3317789"/>
            <a:ext cx="805800" cy="531000"/>
          </a:xfrm>
          <a:prstGeom prst="rect">
            <a:avLst/>
          </a:prstGeom>
          <a:solidFill>
            <a:srgbClr val="674EA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207" name="Google Shape;207;p29"/>
          <p:cNvSpPr/>
          <p:nvPr/>
        </p:nvSpPr>
        <p:spPr>
          <a:xfrm>
            <a:off x="3574863" y="3317789"/>
            <a:ext cx="805800" cy="531000"/>
          </a:xfrm>
          <a:prstGeom prst="rect">
            <a:avLst/>
          </a:prstGeom>
          <a:solidFill>
            <a:srgbClr val="B4A7D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a:solidFill>
                <a:srgbClr val="8E7CC3"/>
              </a:solidFill>
            </a:endParaRPr>
          </a:p>
        </p:txBody>
      </p:sp>
      <p:sp>
        <p:nvSpPr>
          <p:cNvPr id="208" name="Google Shape;208;p29"/>
          <p:cNvSpPr/>
          <p:nvPr/>
        </p:nvSpPr>
        <p:spPr>
          <a:xfrm>
            <a:off x="4380655" y="3317789"/>
            <a:ext cx="805800" cy="531000"/>
          </a:xfrm>
          <a:prstGeom prst="rect">
            <a:avLst/>
          </a:prstGeom>
          <a:solidFill>
            <a:srgbClr val="8E7CC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a:p>
        </p:txBody>
      </p:sp>
      <p:sp>
        <p:nvSpPr>
          <p:cNvPr id="209" name="Google Shape;209;p29"/>
          <p:cNvSpPr/>
          <p:nvPr/>
        </p:nvSpPr>
        <p:spPr>
          <a:xfrm>
            <a:off x="2536576" y="3231515"/>
            <a:ext cx="1059900" cy="698100"/>
          </a:xfrm>
          <a:prstGeom prst="rect">
            <a:avLst/>
          </a:prstGeom>
          <a:solidFill>
            <a:srgbClr val="6D9E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210" name="Google Shape;210;p29"/>
          <p:cNvSpPr/>
          <p:nvPr/>
        </p:nvSpPr>
        <p:spPr>
          <a:xfrm>
            <a:off x="3472228" y="3348530"/>
            <a:ext cx="413400" cy="262500"/>
          </a:xfrm>
          <a:prstGeom prst="mathPlus">
            <a:avLst>
              <a:gd fmla="val 23520" name="adj1"/>
            </a:avLst>
          </a:prstGeom>
          <a:solidFill>
            <a:srgbClr val="6D9E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211" name="Google Shape;211;p29"/>
          <p:cNvSpPr/>
          <p:nvPr/>
        </p:nvSpPr>
        <p:spPr>
          <a:xfrm>
            <a:off x="3528331" y="3616408"/>
            <a:ext cx="300900" cy="198300"/>
          </a:xfrm>
          <a:prstGeom prst="ellipse">
            <a:avLst/>
          </a:prstGeom>
          <a:solidFill>
            <a:srgbClr val="6D9E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212" name="Google Shape;212;p29"/>
          <p:cNvSpPr/>
          <p:nvPr/>
        </p:nvSpPr>
        <p:spPr>
          <a:xfrm>
            <a:off x="4301795" y="3368526"/>
            <a:ext cx="300900" cy="222300"/>
          </a:xfrm>
          <a:prstGeom prst="rightArrow">
            <a:avLst>
              <a:gd fmla="val 50000" name="adj1"/>
              <a:gd fmla="val 50000" name="adj2"/>
            </a:avLst>
          </a:prstGeom>
          <a:solidFill>
            <a:srgbClr val="B4A7D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solidFill>
                <a:srgbClr val="8E7CC3"/>
              </a:solidFill>
            </a:endParaRPr>
          </a:p>
        </p:txBody>
      </p:sp>
      <p:sp>
        <p:nvSpPr>
          <p:cNvPr id="213" name="Google Shape;213;p29"/>
          <p:cNvSpPr/>
          <p:nvPr/>
        </p:nvSpPr>
        <p:spPr>
          <a:xfrm>
            <a:off x="4301786" y="3616404"/>
            <a:ext cx="300900" cy="198300"/>
          </a:xfrm>
          <a:prstGeom prst="diamond">
            <a:avLst/>
          </a:prstGeom>
          <a:solidFill>
            <a:srgbClr val="B4A7D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solidFill>
                <a:srgbClr val="8E7CC3"/>
              </a:solidFill>
            </a:endParaRPr>
          </a:p>
        </p:txBody>
      </p:sp>
      <p:sp>
        <p:nvSpPr>
          <p:cNvPr id="214" name="Google Shape;214;p29"/>
          <p:cNvSpPr/>
          <p:nvPr/>
        </p:nvSpPr>
        <p:spPr>
          <a:xfrm>
            <a:off x="5043572" y="3359743"/>
            <a:ext cx="413400" cy="240000"/>
          </a:xfrm>
          <a:prstGeom prst="mathMinus">
            <a:avLst>
              <a:gd fmla="val 23520" name="adj1"/>
            </a:avLst>
          </a:prstGeom>
          <a:solidFill>
            <a:srgbClr val="8E7CC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215" name="Google Shape;215;p29"/>
          <p:cNvSpPr/>
          <p:nvPr/>
        </p:nvSpPr>
        <p:spPr>
          <a:xfrm>
            <a:off x="5060603" y="3590905"/>
            <a:ext cx="385200" cy="206400"/>
          </a:xfrm>
          <a:prstGeom prst="star5">
            <a:avLst>
              <a:gd fmla="val 19098" name="adj"/>
              <a:gd fmla="val 105146" name="hf"/>
              <a:gd fmla="val 110557" name="vf"/>
            </a:avLst>
          </a:prstGeom>
          <a:solidFill>
            <a:srgbClr val="8E7CC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a:p>
        </p:txBody>
      </p:sp>
      <p:sp>
        <p:nvSpPr>
          <p:cNvPr id="216" name="Google Shape;216;p29"/>
          <p:cNvSpPr/>
          <p:nvPr/>
        </p:nvSpPr>
        <p:spPr>
          <a:xfrm>
            <a:off x="5965553" y="3373397"/>
            <a:ext cx="258600" cy="170100"/>
          </a:xfrm>
          <a:prstGeom prst="ellipse">
            <a:avLst/>
          </a:prstGeom>
          <a:solidFill>
            <a:srgbClr val="674EA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217" name="Google Shape;217;p29"/>
          <p:cNvSpPr/>
          <p:nvPr/>
        </p:nvSpPr>
        <p:spPr>
          <a:xfrm rot="2463954">
            <a:off x="6000614" y="3619888"/>
            <a:ext cx="188606" cy="191267"/>
          </a:xfrm>
          <a:prstGeom prst="corner">
            <a:avLst>
              <a:gd fmla="val 32629" name="adj1"/>
              <a:gd fmla="val 33986" name="adj2"/>
            </a:avLst>
          </a:prstGeom>
          <a:solidFill>
            <a:srgbClr val="674EA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pic>
        <p:nvPicPr>
          <p:cNvPr id="218" name="Google Shape;218;p29"/>
          <p:cNvPicPr preferRelativeResize="0"/>
          <p:nvPr/>
        </p:nvPicPr>
        <p:blipFill>
          <a:blip r:embed="rId5">
            <a:alphaModFix/>
          </a:blip>
          <a:stretch>
            <a:fillRect/>
          </a:stretch>
        </p:blipFill>
        <p:spPr>
          <a:xfrm>
            <a:off x="2867856" y="3750241"/>
            <a:ext cx="472450" cy="164002"/>
          </a:xfrm>
          <a:prstGeom prst="rect">
            <a:avLst/>
          </a:prstGeom>
          <a:noFill/>
          <a:ln>
            <a:noFill/>
          </a:ln>
        </p:spPr>
      </p:pic>
      <p:pic>
        <p:nvPicPr>
          <p:cNvPr id="219" name="Google Shape;219;p29"/>
          <p:cNvPicPr preferRelativeResize="0"/>
          <p:nvPr/>
        </p:nvPicPr>
        <p:blipFill>
          <a:blip r:embed="rId6">
            <a:alphaModFix/>
          </a:blip>
          <a:stretch>
            <a:fillRect/>
          </a:stretch>
        </p:blipFill>
        <p:spPr>
          <a:xfrm>
            <a:off x="3848124" y="3653377"/>
            <a:ext cx="472450" cy="164002"/>
          </a:xfrm>
          <a:prstGeom prst="rect">
            <a:avLst/>
          </a:prstGeom>
          <a:noFill/>
          <a:ln>
            <a:noFill/>
          </a:ln>
        </p:spPr>
      </p:pic>
      <p:pic>
        <p:nvPicPr>
          <p:cNvPr id="220" name="Google Shape;220;p29"/>
          <p:cNvPicPr preferRelativeResize="0"/>
          <p:nvPr/>
        </p:nvPicPr>
        <p:blipFill>
          <a:blip r:embed="rId5">
            <a:alphaModFix/>
          </a:blip>
          <a:stretch>
            <a:fillRect/>
          </a:stretch>
        </p:blipFill>
        <p:spPr>
          <a:xfrm>
            <a:off x="4620456" y="3675916"/>
            <a:ext cx="472450" cy="164002"/>
          </a:xfrm>
          <a:prstGeom prst="rect">
            <a:avLst/>
          </a:prstGeom>
          <a:noFill/>
          <a:ln>
            <a:noFill/>
          </a:ln>
        </p:spPr>
      </p:pic>
      <p:pic>
        <p:nvPicPr>
          <p:cNvPr id="221" name="Google Shape;221;p29"/>
          <p:cNvPicPr preferRelativeResize="0"/>
          <p:nvPr/>
        </p:nvPicPr>
        <p:blipFill>
          <a:blip r:embed="rId6">
            <a:alphaModFix/>
          </a:blip>
          <a:stretch>
            <a:fillRect/>
          </a:stretch>
        </p:blipFill>
        <p:spPr>
          <a:xfrm>
            <a:off x="5413453" y="3661076"/>
            <a:ext cx="472450" cy="164002"/>
          </a:xfrm>
          <a:prstGeom prst="rect">
            <a:avLst/>
          </a:prstGeom>
          <a:noFill/>
          <a:ln>
            <a:noFill/>
          </a:ln>
        </p:spPr>
      </p:pic>
      <p:sp>
        <p:nvSpPr>
          <p:cNvPr id="222" name="Google Shape;222;p29"/>
          <p:cNvSpPr txBox="1"/>
          <p:nvPr/>
        </p:nvSpPr>
        <p:spPr>
          <a:xfrm>
            <a:off x="5382133" y="2810921"/>
            <a:ext cx="1583700" cy="37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nl" sz="1200">
                <a:solidFill>
                  <a:srgbClr val="231D39"/>
                </a:solidFill>
                <a:latin typeface="Quicksand"/>
                <a:ea typeface="Quicksand"/>
                <a:cs typeface="Quicksand"/>
                <a:sym typeface="Quicksand"/>
              </a:rPr>
              <a:t>Event chain</a:t>
            </a:r>
            <a:endParaRPr b="1" sz="1700">
              <a:solidFill>
                <a:srgbClr val="000000"/>
              </a:solidFill>
              <a:latin typeface="Calibri"/>
              <a:ea typeface="Calibri"/>
              <a:cs typeface="Calibri"/>
              <a:sym typeface="Calibri"/>
            </a:endParaRPr>
          </a:p>
        </p:txBody>
      </p:sp>
      <p:grpSp>
        <p:nvGrpSpPr>
          <p:cNvPr id="223" name="Google Shape;223;p29"/>
          <p:cNvGrpSpPr/>
          <p:nvPr/>
        </p:nvGrpSpPr>
        <p:grpSpPr>
          <a:xfrm>
            <a:off x="2841740" y="3243953"/>
            <a:ext cx="465228" cy="496849"/>
            <a:chOff x="2331707" y="1708160"/>
            <a:chExt cx="958640" cy="936920"/>
          </a:xfrm>
        </p:grpSpPr>
        <p:pic>
          <p:nvPicPr>
            <p:cNvPr id="224" name="Google Shape;224;p29"/>
            <p:cNvPicPr preferRelativeResize="0"/>
            <p:nvPr/>
          </p:nvPicPr>
          <p:blipFill>
            <a:blip r:embed="rId7">
              <a:alphaModFix/>
            </a:blip>
            <a:stretch>
              <a:fillRect/>
            </a:stretch>
          </p:blipFill>
          <p:spPr>
            <a:xfrm>
              <a:off x="2504436" y="1920501"/>
              <a:ext cx="607600" cy="599251"/>
            </a:xfrm>
            <a:prstGeom prst="rect">
              <a:avLst/>
            </a:prstGeom>
            <a:noFill/>
            <a:ln>
              <a:noFill/>
            </a:ln>
          </p:spPr>
        </p:pic>
        <p:pic>
          <p:nvPicPr>
            <p:cNvPr id="225" name="Google Shape;225;p29"/>
            <p:cNvPicPr preferRelativeResize="0"/>
            <p:nvPr/>
          </p:nvPicPr>
          <p:blipFill rotWithShape="1">
            <a:blip r:embed="rId8">
              <a:alphaModFix/>
            </a:blip>
            <a:srcRect b="1133" l="0" r="0" t="1133"/>
            <a:stretch/>
          </p:blipFill>
          <p:spPr>
            <a:xfrm>
              <a:off x="2331707" y="1708160"/>
              <a:ext cx="958640" cy="936920"/>
            </a:xfrm>
            <a:prstGeom prst="rect">
              <a:avLst/>
            </a:prstGeom>
            <a:noFill/>
            <a:ln>
              <a:noFill/>
            </a:ln>
          </p:spPr>
        </p:pic>
      </p:grpSp>
      <p:pic>
        <p:nvPicPr>
          <p:cNvPr id="226" name="Google Shape;226;p29"/>
          <p:cNvPicPr preferRelativeResize="0"/>
          <p:nvPr/>
        </p:nvPicPr>
        <p:blipFill>
          <a:blip r:embed="rId7">
            <a:alphaModFix/>
          </a:blip>
          <a:stretch>
            <a:fillRect/>
          </a:stretch>
        </p:blipFill>
        <p:spPr>
          <a:xfrm>
            <a:off x="2907350" y="3379875"/>
            <a:ext cx="336600" cy="331947"/>
          </a:xfrm>
          <a:prstGeom prst="rect">
            <a:avLst/>
          </a:prstGeom>
          <a:noFill/>
          <a:ln>
            <a:noFill/>
          </a:ln>
        </p:spPr>
      </p:pic>
      <p:sp>
        <p:nvSpPr>
          <p:cNvPr id="227" name="Google Shape;227;p29"/>
          <p:cNvSpPr txBox="1"/>
          <p:nvPr/>
        </p:nvSpPr>
        <p:spPr>
          <a:xfrm>
            <a:off x="861200" y="1277588"/>
            <a:ext cx="5154600" cy="128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nl"/>
              <a:t>Event Chain stores 3 concepts:</a:t>
            </a:r>
            <a:endParaRPr/>
          </a:p>
          <a:p>
            <a:pPr indent="-317500" lvl="0" marL="457200" rtl="0" algn="l">
              <a:spcBef>
                <a:spcPts val="0"/>
              </a:spcBef>
              <a:spcAft>
                <a:spcPts val="0"/>
              </a:spcAft>
              <a:buSzPts val="1400"/>
              <a:buAutoNum type="arabicPeriod"/>
            </a:pPr>
            <a:r>
              <a:rPr lang="nl"/>
              <a:t>Events, the actual event on the chain.</a:t>
            </a:r>
            <a:endParaRPr/>
          </a:p>
          <a:p>
            <a:pPr indent="-317500" lvl="0" marL="457200" rtl="0" algn="l">
              <a:spcBef>
                <a:spcPts val="0"/>
              </a:spcBef>
              <a:spcAft>
                <a:spcPts val="0"/>
              </a:spcAft>
              <a:buSzPts val="1400"/>
              <a:buAutoNum type="arabicPeriod"/>
            </a:pPr>
            <a:r>
              <a:rPr lang="nl"/>
              <a:t>Identities, who is allowed to interact with the chain</a:t>
            </a:r>
            <a:endParaRPr/>
          </a:p>
          <a:p>
            <a:pPr indent="-317500" lvl="0" marL="457200" rtl="0" algn="l">
              <a:spcBef>
                <a:spcPts val="0"/>
              </a:spcBef>
              <a:spcAft>
                <a:spcPts val="0"/>
              </a:spcAft>
              <a:buSzPts val="1400"/>
              <a:buAutoNum type="arabicPeriod"/>
            </a:pPr>
            <a:r>
              <a:rPr lang="nl"/>
              <a:t>Resources, which resources are linked to the chain. Resources can be things like scenarios, processes, documents, etc.</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1" name="Shape 231"/>
        <p:cNvGrpSpPr/>
        <p:nvPr/>
      </p:nvGrpSpPr>
      <p:grpSpPr>
        <a:xfrm>
          <a:off x="0" y="0"/>
          <a:ext cx="0" cy="0"/>
          <a:chOff x="0" y="0"/>
          <a:chExt cx="0" cy="0"/>
        </a:xfrm>
      </p:grpSpPr>
      <p:sp>
        <p:nvSpPr>
          <p:cNvPr id="232" name="Google Shape;232;p30"/>
          <p:cNvSpPr txBox="1"/>
          <p:nvPr/>
        </p:nvSpPr>
        <p:spPr>
          <a:xfrm>
            <a:off x="861200" y="58650"/>
            <a:ext cx="8134500" cy="54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nl" sz="2200">
                <a:solidFill>
                  <a:schemeClr val="dk1"/>
                </a:solidFill>
                <a:latin typeface="Proxima Nova"/>
                <a:ea typeface="Proxima Nova"/>
                <a:cs typeface="Proxima Nova"/>
                <a:sym typeface="Proxima Nova"/>
              </a:rPr>
              <a:t>LTO Node Concepts</a:t>
            </a:r>
            <a:r>
              <a:rPr b="1" lang="nl" sz="2200">
                <a:solidFill>
                  <a:schemeClr val="dk1"/>
                </a:solidFill>
                <a:latin typeface="Proxima Nova"/>
                <a:ea typeface="Proxima Nova"/>
                <a:cs typeface="Proxima Nova"/>
                <a:sym typeface="Proxima Nova"/>
              </a:rPr>
              <a:t> - Process</a:t>
            </a:r>
            <a:endParaRPr b="1" sz="2200">
              <a:solidFill>
                <a:schemeClr val="dk1"/>
              </a:solidFill>
              <a:latin typeface="Proxima Nova"/>
              <a:ea typeface="Proxima Nova"/>
              <a:cs typeface="Proxima Nova"/>
              <a:sym typeface="Proxima Nova"/>
            </a:endParaRPr>
          </a:p>
          <a:p>
            <a:pPr indent="0" lvl="0" marL="0" rtl="0" algn="l">
              <a:spcBef>
                <a:spcPts val="0"/>
              </a:spcBef>
              <a:spcAft>
                <a:spcPts val="0"/>
              </a:spcAft>
              <a:buNone/>
            </a:pPr>
            <a:r>
              <a:t/>
            </a:r>
            <a:endParaRPr b="1" sz="2200">
              <a:latin typeface="Proxima Nova"/>
              <a:ea typeface="Proxima Nova"/>
              <a:cs typeface="Proxima Nova"/>
              <a:sym typeface="Proxima Nova"/>
            </a:endParaRPr>
          </a:p>
        </p:txBody>
      </p:sp>
      <p:pic>
        <p:nvPicPr>
          <p:cNvPr id="233" name="Google Shape;233;p30"/>
          <p:cNvPicPr preferRelativeResize="0"/>
          <p:nvPr/>
        </p:nvPicPr>
        <p:blipFill>
          <a:blip r:embed="rId3">
            <a:alphaModFix/>
          </a:blip>
          <a:stretch>
            <a:fillRect/>
          </a:stretch>
        </p:blipFill>
        <p:spPr>
          <a:xfrm>
            <a:off x="0" y="5006350"/>
            <a:ext cx="9144000" cy="137160"/>
          </a:xfrm>
          <a:prstGeom prst="rect">
            <a:avLst/>
          </a:prstGeom>
          <a:noFill/>
          <a:ln>
            <a:noFill/>
          </a:ln>
        </p:spPr>
      </p:pic>
      <p:sp>
        <p:nvSpPr>
          <p:cNvPr id="234" name="Google Shape;234;p30"/>
          <p:cNvSpPr/>
          <p:nvPr/>
        </p:nvSpPr>
        <p:spPr>
          <a:xfrm>
            <a:off x="430600" y="-4000"/>
            <a:ext cx="336600" cy="987600"/>
          </a:xfrm>
          <a:prstGeom prst="rect">
            <a:avLst/>
          </a:prstGeom>
          <a:solidFill>
            <a:srgbClr val="9867D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35" name="Google Shape;235;p30"/>
          <p:cNvPicPr preferRelativeResize="0"/>
          <p:nvPr/>
        </p:nvPicPr>
        <p:blipFill>
          <a:blip r:embed="rId4">
            <a:alphaModFix/>
          </a:blip>
          <a:stretch>
            <a:fillRect/>
          </a:stretch>
        </p:blipFill>
        <p:spPr>
          <a:xfrm>
            <a:off x="455201" y="189007"/>
            <a:ext cx="287400" cy="287400"/>
          </a:xfrm>
          <a:prstGeom prst="rect">
            <a:avLst/>
          </a:prstGeom>
          <a:noFill/>
          <a:ln>
            <a:noFill/>
          </a:ln>
          <a:effectLst>
            <a:outerShdw blurRad="57150" rotWithShape="0" algn="bl" dir="5400000" dist="19050">
              <a:srgbClr val="000000">
                <a:alpha val="50000"/>
              </a:srgbClr>
            </a:outerShdw>
          </a:effectLst>
        </p:spPr>
      </p:pic>
      <p:sp>
        <p:nvSpPr>
          <p:cNvPr id="236" name="Google Shape;236;p30"/>
          <p:cNvSpPr txBox="1"/>
          <p:nvPr/>
        </p:nvSpPr>
        <p:spPr>
          <a:xfrm>
            <a:off x="767200" y="1174900"/>
            <a:ext cx="6806400" cy="217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nl"/>
              <a:t>Process is an instantiated scenario. It describes:</a:t>
            </a:r>
            <a:endParaRPr/>
          </a:p>
          <a:p>
            <a:pPr indent="-317500" lvl="0" marL="457200" rtl="0" algn="l">
              <a:spcBef>
                <a:spcPts val="0"/>
              </a:spcBef>
              <a:spcAft>
                <a:spcPts val="0"/>
              </a:spcAft>
              <a:buSzPts val="1400"/>
              <a:buChar char="●"/>
            </a:pPr>
            <a:r>
              <a:rPr lang="nl"/>
              <a:t>current state</a:t>
            </a:r>
            <a:endParaRPr/>
          </a:p>
          <a:p>
            <a:pPr indent="-317500" lvl="0" marL="457200" rtl="0" algn="l">
              <a:spcBef>
                <a:spcPts val="0"/>
              </a:spcBef>
              <a:spcAft>
                <a:spcPts val="0"/>
              </a:spcAft>
              <a:buSzPts val="1400"/>
              <a:buChar char="●"/>
            </a:pPr>
            <a:r>
              <a:rPr lang="nl"/>
              <a:t>possible future states</a:t>
            </a:r>
            <a:endParaRPr/>
          </a:p>
          <a:p>
            <a:pPr indent="-317500" lvl="0" marL="457200" rtl="0" algn="l">
              <a:spcBef>
                <a:spcPts val="0"/>
              </a:spcBef>
              <a:spcAft>
                <a:spcPts val="0"/>
              </a:spcAft>
              <a:buSzPts val="1400"/>
              <a:buChar char="●"/>
            </a:pPr>
            <a:r>
              <a:rPr lang="nl"/>
              <a:t>past actions</a:t>
            </a:r>
            <a:endParaRPr/>
          </a:p>
          <a:p>
            <a:pPr indent="-317500" lvl="0" marL="457200" rtl="0" algn="l">
              <a:spcBef>
                <a:spcPts val="0"/>
              </a:spcBef>
              <a:spcAft>
                <a:spcPts val="0"/>
              </a:spcAft>
              <a:buSzPts val="1400"/>
              <a:buChar char="●"/>
            </a:pPr>
            <a:r>
              <a:rPr lang="nl"/>
              <a:t>actors who can interact with the process</a:t>
            </a:r>
            <a:endParaRPr/>
          </a:p>
          <a:p>
            <a:pPr indent="-317500" lvl="0" marL="457200" rtl="0" algn="l">
              <a:spcBef>
                <a:spcPts val="0"/>
              </a:spcBef>
              <a:spcAft>
                <a:spcPts val="0"/>
              </a:spcAft>
              <a:buSzPts val="1400"/>
              <a:buChar char="●"/>
            </a:pPr>
            <a:r>
              <a:rPr lang="nl"/>
              <a:t>data stored in the process in the form of assets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0" name="Shape 240"/>
        <p:cNvGrpSpPr/>
        <p:nvPr/>
      </p:nvGrpSpPr>
      <p:grpSpPr>
        <a:xfrm>
          <a:off x="0" y="0"/>
          <a:ext cx="0" cy="0"/>
          <a:chOff x="0" y="0"/>
          <a:chExt cx="0" cy="0"/>
        </a:xfrm>
      </p:grpSpPr>
      <p:sp>
        <p:nvSpPr>
          <p:cNvPr id="241" name="Google Shape;241;p31"/>
          <p:cNvSpPr txBox="1"/>
          <p:nvPr/>
        </p:nvSpPr>
        <p:spPr>
          <a:xfrm>
            <a:off x="861200" y="58650"/>
            <a:ext cx="8134500" cy="54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nl" sz="2200">
                <a:solidFill>
                  <a:schemeClr val="dk1"/>
                </a:solidFill>
                <a:latin typeface="Proxima Nova"/>
                <a:ea typeface="Proxima Nova"/>
                <a:cs typeface="Proxima Nova"/>
                <a:sym typeface="Proxima Nova"/>
              </a:rPr>
              <a:t>Building a workflow scenario (</a:t>
            </a:r>
            <a:r>
              <a:rPr b="1" lang="nl" sz="2200" u="sng">
                <a:solidFill>
                  <a:schemeClr val="hlink"/>
                </a:solidFill>
                <a:latin typeface="Proxima Nova"/>
                <a:ea typeface="Proxima Nova"/>
                <a:cs typeface="Proxima Nova"/>
                <a:sym typeface="Proxima Nova"/>
                <a:hlinkClick r:id="rId3"/>
              </a:rPr>
              <a:t>docs</a:t>
            </a:r>
            <a:r>
              <a:rPr b="1" lang="nl" sz="2200">
                <a:solidFill>
                  <a:schemeClr val="dk1"/>
                </a:solidFill>
                <a:latin typeface="Proxima Nova"/>
                <a:ea typeface="Proxima Nova"/>
                <a:cs typeface="Proxima Nova"/>
                <a:sym typeface="Proxima Nova"/>
              </a:rPr>
              <a:t>)</a:t>
            </a:r>
            <a:endParaRPr b="1" sz="2200">
              <a:solidFill>
                <a:schemeClr val="dk1"/>
              </a:solidFill>
              <a:latin typeface="Proxima Nova"/>
              <a:ea typeface="Proxima Nova"/>
              <a:cs typeface="Proxima Nova"/>
              <a:sym typeface="Proxima Nova"/>
            </a:endParaRPr>
          </a:p>
          <a:p>
            <a:pPr indent="0" lvl="0" marL="0" rtl="0" algn="l">
              <a:spcBef>
                <a:spcPts val="0"/>
              </a:spcBef>
              <a:spcAft>
                <a:spcPts val="0"/>
              </a:spcAft>
              <a:buNone/>
            </a:pPr>
            <a:r>
              <a:t/>
            </a:r>
            <a:endParaRPr b="1" sz="2200">
              <a:latin typeface="Proxima Nova"/>
              <a:ea typeface="Proxima Nova"/>
              <a:cs typeface="Proxima Nova"/>
              <a:sym typeface="Proxima Nova"/>
            </a:endParaRPr>
          </a:p>
        </p:txBody>
      </p:sp>
      <p:pic>
        <p:nvPicPr>
          <p:cNvPr id="242" name="Google Shape;242;p31"/>
          <p:cNvPicPr preferRelativeResize="0"/>
          <p:nvPr/>
        </p:nvPicPr>
        <p:blipFill>
          <a:blip r:embed="rId4">
            <a:alphaModFix/>
          </a:blip>
          <a:stretch>
            <a:fillRect/>
          </a:stretch>
        </p:blipFill>
        <p:spPr>
          <a:xfrm>
            <a:off x="0" y="5006350"/>
            <a:ext cx="9144000" cy="137160"/>
          </a:xfrm>
          <a:prstGeom prst="rect">
            <a:avLst/>
          </a:prstGeom>
          <a:noFill/>
          <a:ln>
            <a:noFill/>
          </a:ln>
        </p:spPr>
      </p:pic>
      <p:sp>
        <p:nvSpPr>
          <p:cNvPr id="243" name="Google Shape;243;p31"/>
          <p:cNvSpPr/>
          <p:nvPr/>
        </p:nvSpPr>
        <p:spPr>
          <a:xfrm>
            <a:off x="430600" y="-4000"/>
            <a:ext cx="336600" cy="987600"/>
          </a:xfrm>
          <a:prstGeom prst="rect">
            <a:avLst/>
          </a:prstGeom>
          <a:solidFill>
            <a:srgbClr val="9867D0"/>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44" name="Google Shape;244;p31"/>
          <p:cNvPicPr preferRelativeResize="0"/>
          <p:nvPr/>
        </p:nvPicPr>
        <p:blipFill>
          <a:blip r:embed="rId5">
            <a:alphaModFix/>
          </a:blip>
          <a:stretch>
            <a:fillRect/>
          </a:stretch>
        </p:blipFill>
        <p:spPr>
          <a:xfrm>
            <a:off x="455201" y="189007"/>
            <a:ext cx="287400" cy="287400"/>
          </a:xfrm>
          <a:prstGeom prst="rect">
            <a:avLst/>
          </a:prstGeom>
          <a:noFill/>
          <a:ln>
            <a:noFill/>
          </a:ln>
          <a:effectLst>
            <a:outerShdw blurRad="57150" rotWithShape="0" algn="bl" dir="5400000" dist="19050">
              <a:srgbClr val="000000">
                <a:alpha val="50000"/>
              </a:srgbClr>
            </a:outerShdw>
          </a:effectLst>
        </p:spPr>
      </p:pic>
      <p:sp>
        <p:nvSpPr>
          <p:cNvPr id="245" name="Google Shape;245;p31"/>
          <p:cNvSpPr txBox="1"/>
          <p:nvPr/>
        </p:nvSpPr>
        <p:spPr>
          <a:xfrm>
            <a:off x="742600" y="1080675"/>
            <a:ext cx="7809900" cy="221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nl"/>
              <a:t>Deterministic concepts</a:t>
            </a:r>
            <a:endParaRPr b="1"/>
          </a:p>
          <a:p>
            <a:pPr indent="0" lvl="0" marL="0" rtl="0" algn="l">
              <a:spcBef>
                <a:spcPts val="0"/>
              </a:spcBef>
              <a:spcAft>
                <a:spcPts val="0"/>
              </a:spcAft>
              <a:buNone/>
            </a:pPr>
            <a:r>
              <a:rPr lang="nl"/>
              <a:t>In order for workflow to work decentralized all the concepts need to be deterministic. To make these concepts deterministic we use 2 important concepts:</a:t>
            </a:r>
            <a:endParaRPr/>
          </a:p>
          <a:p>
            <a:pPr indent="0" lvl="0" marL="0" rtl="0" algn="l">
              <a:spcBef>
                <a:spcPts val="0"/>
              </a:spcBef>
              <a:spcAft>
                <a:spcPts val="0"/>
              </a:spcAft>
              <a:buNone/>
            </a:pPr>
            <a:r>
              <a:t/>
            </a:r>
            <a:endParaRPr/>
          </a:p>
          <a:p>
            <a:pPr indent="0" lvl="0" marL="457200" rtl="0" algn="l">
              <a:spcBef>
                <a:spcPts val="0"/>
              </a:spcBef>
              <a:spcAft>
                <a:spcPts val="0"/>
              </a:spcAft>
              <a:buNone/>
            </a:pPr>
            <a:r>
              <a:t/>
            </a:r>
            <a:endParaRPr/>
          </a:p>
          <a:p>
            <a:pPr indent="-317500" lvl="0" marL="457200" rtl="0" algn="l">
              <a:spcBef>
                <a:spcPts val="0"/>
              </a:spcBef>
              <a:spcAft>
                <a:spcPts val="0"/>
              </a:spcAft>
              <a:buSzPts val="1400"/>
              <a:buAutoNum type="arabicPeriod"/>
            </a:pPr>
            <a:r>
              <a:rPr lang="nl"/>
              <a:t>JSON Schema: every concept within a scenario or event chain needs to be described using a json schema. (</a:t>
            </a:r>
            <a:r>
              <a:rPr lang="nl" u="sng">
                <a:solidFill>
                  <a:schemeClr val="hlink"/>
                </a:solidFill>
                <a:hlinkClick r:id="rId6"/>
              </a:rPr>
              <a:t>docs</a:t>
            </a:r>
            <a:r>
              <a:rPr lang="nl"/>
              <a:t>)</a:t>
            </a:r>
            <a:endParaRPr/>
          </a:p>
          <a:p>
            <a:pPr indent="-317500" lvl="0" marL="457200" rtl="0" algn="l">
              <a:spcBef>
                <a:spcPts val="0"/>
              </a:spcBef>
              <a:spcAft>
                <a:spcPts val="0"/>
              </a:spcAft>
              <a:buSzPts val="1400"/>
              <a:buAutoNum type="arabicPeriod"/>
            </a:pPr>
            <a:r>
              <a:rPr lang="nl"/>
              <a:t>Deterministic Resource Identifiers: every resource used within a process needs to have a unique a reproducible id. (</a:t>
            </a:r>
            <a:r>
              <a:rPr lang="nl" u="sng">
                <a:solidFill>
                  <a:schemeClr val="hlink"/>
                </a:solidFill>
                <a:hlinkClick r:id="rId7"/>
              </a:rPr>
              <a:t>docs</a:t>
            </a:r>
            <a:r>
              <a:rPr lang="nl"/>
              <a:t>)</a:t>
            </a:r>
            <a:endParaRPr/>
          </a:p>
          <a:p>
            <a:pPr indent="0" lvl="0" marL="0" rtl="0" algn="l">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